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gif" ContentType="video/unknown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7" r:id="rId1"/>
  </p:sldMasterIdLst>
  <p:notesMasterIdLst>
    <p:notesMasterId r:id="rId35"/>
  </p:notesMasterIdLst>
  <p:sldIdLst>
    <p:sldId id="287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4" r:id="rId10"/>
    <p:sldId id="265" r:id="rId11"/>
    <p:sldId id="263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81" r:id="rId25"/>
    <p:sldId id="278" r:id="rId26"/>
    <p:sldId id="279" r:id="rId27"/>
    <p:sldId id="282" r:id="rId28"/>
    <p:sldId id="283" r:id="rId29"/>
    <p:sldId id="284" r:id="rId30"/>
    <p:sldId id="285" r:id="rId31"/>
    <p:sldId id="286" r:id="rId32"/>
    <p:sldId id="289" r:id="rId33"/>
    <p:sldId id="288" r:id="rId3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69" autoAdjust="0"/>
    <p:restoredTop sz="94660"/>
  </p:normalViewPr>
  <p:slideViewPr>
    <p:cSldViewPr snapToGrid="0">
      <p:cViewPr>
        <p:scale>
          <a:sx n="100" d="100"/>
          <a:sy n="100" d="100"/>
        </p:scale>
        <p:origin x="-1328" y="-17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notesMaster" Target="notesMasters/notesMaster1.xml"/><Relationship Id="rId36" Type="http://schemas.openxmlformats.org/officeDocument/2006/relationships/printerSettings" Target="printerSettings/printerSettings1.bin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presProps" Target="presProps.xml"/><Relationship Id="rId38" Type="http://schemas.openxmlformats.org/officeDocument/2006/relationships/viewProps" Target="viewProps.xml"/><Relationship Id="rId39" Type="http://schemas.openxmlformats.org/officeDocument/2006/relationships/theme" Target="theme/theme1.xml"/><Relationship Id="rId40" Type="http://schemas.openxmlformats.org/officeDocument/2006/relationships/tableStyles" Target="tableStyles.xml"/><Relationship Id="rId41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EE77DB-F280-44CB-AB5F-BB51F8E48DFD}" type="datetimeFigureOut">
              <a:rPr lang="en-GB" smtClean="0"/>
              <a:t>06/12/17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DC4552-F19D-4E5A-926B-AC9679BC409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53671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2D333-5906-4134-86D3-D987154C5516}" type="datetimeFigureOut">
              <a:rPr lang="en-GB" smtClean="0"/>
              <a:t>06/12/17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21D1B-6589-447F-A0B7-C7AC1C3B123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45324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2D333-5906-4134-86D3-D987154C5516}" type="datetimeFigureOut">
              <a:rPr lang="en-GB" smtClean="0"/>
              <a:t>06/12/17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21D1B-6589-447F-A0B7-C7AC1C3B123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76375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2D333-5906-4134-86D3-D987154C5516}" type="datetimeFigureOut">
              <a:rPr lang="en-GB" smtClean="0"/>
              <a:t>06/12/17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21D1B-6589-447F-A0B7-C7AC1C3B123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58578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2D333-5906-4134-86D3-D987154C5516}" type="datetimeFigureOut">
              <a:rPr lang="en-GB" smtClean="0"/>
              <a:t>06/12/17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21D1B-6589-447F-A0B7-C7AC1C3B123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91806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2D333-5906-4134-86D3-D987154C5516}" type="datetimeFigureOut">
              <a:rPr lang="en-GB" smtClean="0"/>
              <a:t>06/12/17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21D1B-6589-447F-A0B7-C7AC1C3B123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30779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2D333-5906-4134-86D3-D987154C5516}" type="datetimeFigureOut">
              <a:rPr lang="en-GB" smtClean="0"/>
              <a:t>06/12/17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21D1B-6589-447F-A0B7-C7AC1C3B123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87764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2D333-5906-4134-86D3-D987154C5516}" type="datetimeFigureOut">
              <a:rPr lang="en-GB" smtClean="0"/>
              <a:t>06/12/17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21D1B-6589-447F-A0B7-C7AC1C3B123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38833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2D333-5906-4134-86D3-D987154C5516}" type="datetimeFigureOut">
              <a:rPr lang="en-GB" smtClean="0"/>
              <a:t>06/12/17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21D1B-6589-447F-A0B7-C7AC1C3B123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59132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2D333-5906-4134-86D3-D987154C5516}" type="datetimeFigureOut">
              <a:rPr lang="en-GB" smtClean="0"/>
              <a:t>06/12/17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21D1B-6589-447F-A0B7-C7AC1C3B123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87448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2D333-5906-4134-86D3-D987154C5516}" type="datetimeFigureOut">
              <a:rPr lang="en-GB" smtClean="0"/>
              <a:t>06/12/17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21D1B-6589-447F-A0B7-C7AC1C3B123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05371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2D333-5906-4134-86D3-D987154C5516}" type="datetimeFigureOut">
              <a:rPr lang="en-GB" smtClean="0"/>
              <a:t>06/12/17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21D1B-6589-447F-A0B7-C7AC1C3B123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3462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32D333-5906-4134-86D3-D987154C5516}" type="datetimeFigureOut">
              <a:rPr lang="en-GB" smtClean="0"/>
              <a:t>06/12/17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321D1B-6589-447F-A0B7-C7AC1C3B123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6967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8" r:id="rId1"/>
    <p:sldLayoutId id="2147483769" r:id="rId2"/>
    <p:sldLayoutId id="2147483770" r:id="rId3"/>
    <p:sldLayoutId id="2147483771" r:id="rId4"/>
    <p:sldLayoutId id="2147483772" r:id="rId5"/>
    <p:sldLayoutId id="2147483773" r:id="rId6"/>
    <p:sldLayoutId id="2147483774" r:id="rId7"/>
    <p:sldLayoutId id="2147483775" r:id="rId8"/>
    <p:sldLayoutId id="2147483776" r:id="rId9"/>
    <p:sldLayoutId id="2147483777" r:id="rId10"/>
    <p:sldLayoutId id="214748377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31.png"/><Relationship Id="rId1" Type="http://schemas.microsoft.com/office/2007/relationships/media" Target="../media/media1.gif"/><Relationship Id="rId2" Type="http://schemas.openxmlformats.org/officeDocument/2006/relationships/video" Target="../media/media1.gi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="" xmlns:a16="http://schemas.microsoft.com/office/drawing/2014/main" id="{90048652-118C-49EA-A7B4-35ACE1019039}"/>
              </a:ext>
            </a:extLst>
          </p:cNvPr>
          <p:cNvGrpSpPr/>
          <p:nvPr/>
        </p:nvGrpSpPr>
        <p:grpSpPr>
          <a:xfrm>
            <a:off x="90000" y="90000"/>
            <a:ext cx="8964000" cy="6642000"/>
            <a:chOff x="90000" y="90000"/>
            <a:chExt cx="8964000" cy="6642000"/>
          </a:xfrm>
        </p:grpSpPr>
        <p:sp>
          <p:nvSpPr>
            <p:cNvPr id="5" name="Rectangle: Rounded Corners 17">
              <a:extLst>
                <a:ext uri="{FF2B5EF4-FFF2-40B4-BE49-F238E27FC236}">
                  <a16:creationId xmlns="" xmlns:a16="http://schemas.microsoft.com/office/drawing/2014/main" id="{9608CCBC-C9C2-4AC8-8470-0E80684EF3AD}"/>
                </a:ext>
              </a:extLst>
            </p:cNvPr>
            <p:cNvSpPr/>
            <p:nvPr/>
          </p:nvSpPr>
          <p:spPr>
            <a:xfrm>
              <a:off x="90000" y="90000"/>
              <a:ext cx="8964000" cy="6642000"/>
            </a:xfrm>
            <a:prstGeom prst="roundRect">
              <a:avLst>
                <a:gd name="adj" fmla="val 7724"/>
              </a:avLst>
            </a:prstGeom>
            <a:noFill/>
            <a:ln>
              <a:solidFill>
                <a:schemeClr val="accent6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="" xmlns:a16="http://schemas.microsoft.com/office/drawing/2014/main" id="{835D0BDB-59CC-4848-95AC-5A5AA9735AF2}"/>
                </a:ext>
              </a:extLst>
            </p:cNvPr>
            <p:cNvCxnSpPr>
              <a:cxnSpLocks/>
            </p:cNvCxnSpPr>
            <p:nvPr/>
          </p:nvCxnSpPr>
          <p:spPr>
            <a:xfrm>
              <a:off x="180000" y="828162"/>
              <a:ext cx="8784000" cy="0"/>
            </a:xfrm>
            <a:prstGeom prst="line">
              <a:avLst/>
            </a:prstGeom>
            <a:ln w="952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Rectangle: Rounded Corners 19">
              <a:extLst>
                <a:ext uri="{FF2B5EF4-FFF2-40B4-BE49-F238E27FC236}">
                  <a16:creationId xmlns="" xmlns:a16="http://schemas.microsoft.com/office/drawing/2014/main" id="{1A363BA3-64FC-4770-B6FE-506DD4274B5A}"/>
                </a:ext>
              </a:extLst>
            </p:cNvPr>
            <p:cNvSpPr/>
            <p:nvPr/>
          </p:nvSpPr>
          <p:spPr>
            <a:xfrm>
              <a:off x="180000" y="180000"/>
              <a:ext cx="8784000" cy="6462000"/>
            </a:xfrm>
            <a:prstGeom prst="roundRect">
              <a:avLst>
                <a:gd name="adj" fmla="val 7724"/>
              </a:avLst>
            </a:prstGeom>
            <a:noFill/>
            <a:ln w="9525">
              <a:solidFill>
                <a:schemeClr val="accent6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9842AA0A-8702-4554-877A-59C1E135E8EC}"/>
              </a:ext>
            </a:extLst>
          </p:cNvPr>
          <p:cNvSpPr txBox="1"/>
          <p:nvPr/>
        </p:nvSpPr>
        <p:spPr>
          <a:xfrm>
            <a:off x="1794398" y="201074"/>
            <a:ext cx="5574363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 smtClean="0"/>
              <a:t>Chaos and The Lorenz Equations</a:t>
            </a:r>
            <a:endParaRPr lang="en-GB" sz="3200" dirty="0"/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9842AA0A-8702-4554-877A-59C1E135E8EC}"/>
              </a:ext>
            </a:extLst>
          </p:cNvPr>
          <p:cNvSpPr txBox="1"/>
          <p:nvPr/>
        </p:nvSpPr>
        <p:spPr>
          <a:xfrm>
            <a:off x="524398" y="1496474"/>
            <a:ext cx="8187802" cy="3108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u="sng" dirty="0" smtClean="0"/>
              <a:t>Numeric Solutions:</a:t>
            </a:r>
          </a:p>
          <a:p>
            <a:endParaRPr lang="en-GB" sz="2800" u="sng" dirty="0" smtClean="0"/>
          </a:p>
          <a:p>
            <a:pPr marL="457200" indent="-457200">
              <a:buClr>
                <a:schemeClr val="accent6"/>
              </a:buClr>
              <a:buFont typeface="Arial"/>
              <a:buChar char="•"/>
            </a:pPr>
            <a:r>
              <a:rPr lang="en-GB" sz="2800" dirty="0" smtClean="0"/>
              <a:t>Global </a:t>
            </a:r>
            <a:r>
              <a:rPr lang="en-GB" sz="2800" dirty="0" smtClean="0"/>
              <a:t>Behaviour</a:t>
            </a:r>
          </a:p>
          <a:p>
            <a:pPr lvl="2" indent="-457200">
              <a:buClr>
                <a:schemeClr val="accent6"/>
              </a:buClr>
              <a:buFont typeface="Arial"/>
              <a:buChar char="•"/>
            </a:pPr>
            <a:r>
              <a:rPr lang="en-GB" sz="2800" dirty="0"/>
              <a:t>The effect of varying r on the time evolution of the </a:t>
            </a:r>
            <a:r>
              <a:rPr lang="en-GB" sz="2800" dirty="0" smtClean="0"/>
              <a:t>system</a:t>
            </a:r>
            <a:endParaRPr lang="en-GB" sz="2800" dirty="0"/>
          </a:p>
          <a:p>
            <a:pPr marL="457200" indent="-457200">
              <a:buClr>
                <a:schemeClr val="accent6"/>
              </a:buClr>
              <a:buFont typeface="Arial"/>
              <a:buChar char="•"/>
            </a:pPr>
            <a:r>
              <a:rPr lang="en-GB" sz="2800" dirty="0" err="1" smtClean="0"/>
              <a:t>Poincar</a:t>
            </a:r>
            <a:r>
              <a:rPr lang="en-GB" sz="2800" dirty="0" err="1" smtClean="0"/>
              <a:t>é</a:t>
            </a:r>
            <a:r>
              <a:rPr lang="en-GB" sz="2800" dirty="0" smtClean="0"/>
              <a:t> Sections</a:t>
            </a:r>
            <a:endParaRPr lang="en-GB" sz="2800" dirty="0" smtClean="0"/>
          </a:p>
          <a:p>
            <a:endParaRPr lang="en-GB" sz="2800" dirty="0" smtClean="0"/>
          </a:p>
        </p:txBody>
      </p:sp>
    </p:spTree>
    <p:extLst>
      <p:ext uri="{BB962C8B-B14F-4D97-AF65-F5344CB8AC3E}">
        <p14:creationId xmlns:p14="http://schemas.microsoft.com/office/powerpoint/2010/main" val="14497702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DC66334F-35C0-450D-9E16-DF9B104C03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3999" cy="6857999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476F3DBA-93B1-4FF5-BDAA-CE839FE54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21D1B-6589-447F-A0B7-C7AC1C3B1233}" type="slidenum">
              <a:rPr lang="en-GB" smtClean="0"/>
              <a:t>10</a:t>
            </a:fld>
            <a:endParaRPr lang="en-GB" dirty="0"/>
          </a:p>
        </p:txBody>
      </p:sp>
      <p:grpSp>
        <p:nvGrpSpPr>
          <p:cNvPr id="7" name="Group 6">
            <a:extLst>
              <a:ext uri="{FF2B5EF4-FFF2-40B4-BE49-F238E27FC236}">
                <a16:creationId xmlns="" xmlns:a16="http://schemas.microsoft.com/office/drawing/2014/main" id="{826D0D87-E136-4F4F-A109-1B5C8C1D1F35}"/>
              </a:ext>
            </a:extLst>
          </p:cNvPr>
          <p:cNvGrpSpPr/>
          <p:nvPr/>
        </p:nvGrpSpPr>
        <p:grpSpPr>
          <a:xfrm>
            <a:off x="90000" y="90000"/>
            <a:ext cx="8964000" cy="6642000"/>
            <a:chOff x="90000" y="90000"/>
            <a:chExt cx="8964000" cy="6642000"/>
          </a:xfrm>
        </p:grpSpPr>
        <p:sp>
          <p:nvSpPr>
            <p:cNvPr id="8" name="Rectangle: Rounded Corners 7">
              <a:extLst>
                <a:ext uri="{FF2B5EF4-FFF2-40B4-BE49-F238E27FC236}">
                  <a16:creationId xmlns="" xmlns:a16="http://schemas.microsoft.com/office/drawing/2014/main" id="{F4513566-9C7B-410C-945B-A00FF7D03B85}"/>
                </a:ext>
              </a:extLst>
            </p:cNvPr>
            <p:cNvSpPr/>
            <p:nvPr/>
          </p:nvSpPr>
          <p:spPr>
            <a:xfrm>
              <a:off x="90000" y="90000"/>
              <a:ext cx="8964000" cy="6642000"/>
            </a:xfrm>
            <a:prstGeom prst="roundRect">
              <a:avLst>
                <a:gd name="adj" fmla="val 7724"/>
              </a:avLst>
            </a:prstGeom>
            <a:noFill/>
            <a:ln>
              <a:solidFill>
                <a:schemeClr val="accent6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="" xmlns:a16="http://schemas.microsoft.com/office/drawing/2014/main" id="{A8136FB7-B69E-4E73-8D46-E2FA88CABAAC}"/>
                </a:ext>
              </a:extLst>
            </p:cNvPr>
            <p:cNvCxnSpPr>
              <a:cxnSpLocks/>
            </p:cNvCxnSpPr>
            <p:nvPr/>
          </p:nvCxnSpPr>
          <p:spPr>
            <a:xfrm>
              <a:off x="180000" y="828162"/>
              <a:ext cx="8784000" cy="0"/>
            </a:xfrm>
            <a:prstGeom prst="line">
              <a:avLst/>
            </a:prstGeom>
            <a:ln w="952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: Rounded Corners 9">
              <a:extLst>
                <a:ext uri="{FF2B5EF4-FFF2-40B4-BE49-F238E27FC236}">
                  <a16:creationId xmlns="" xmlns:a16="http://schemas.microsoft.com/office/drawing/2014/main" id="{9A387AD4-2752-4AE0-AC0A-1596DEEC3AA4}"/>
                </a:ext>
              </a:extLst>
            </p:cNvPr>
            <p:cNvSpPr/>
            <p:nvPr/>
          </p:nvSpPr>
          <p:spPr>
            <a:xfrm>
              <a:off x="180000" y="180000"/>
              <a:ext cx="8784000" cy="6462000"/>
            </a:xfrm>
            <a:prstGeom prst="roundRect">
              <a:avLst>
                <a:gd name="adj" fmla="val 7724"/>
              </a:avLst>
            </a:prstGeom>
            <a:noFill/>
            <a:ln w="9525">
              <a:solidFill>
                <a:schemeClr val="accent6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0805E07D-8A46-45FA-8C8C-540D7CC84534}"/>
              </a:ext>
            </a:extLst>
          </p:cNvPr>
          <p:cNvSpPr txBox="1"/>
          <p:nvPr/>
        </p:nvSpPr>
        <p:spPr>
          <a:xfrm>
            <a:off x="682172" y="243967"/>
            <a:ext cx="10182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r = 14</a:t>
            </a:r>
          </a:p>
        </p:txBody>
      </p:sp>
    </p:spTree>
    <p:extLst>
      <p:ext uri="{BB962C8B-B14F-4D97-AF65-F5344CB8AC3E}">
        <p14:creationId xmlns:p14="http://schemas.microsoft.com/office/powerpoint/2010/main" val="34023968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DC66334F-35C0-450D-9E16-DF9B104C03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3999" cy="6857999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476F3DBA-93B1-4FF5-BDAA-CE839FE54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21D1B-6589-447F-A0B7-C7AC1C3B1233}" type="slidenum">
              <a:rPr lang="en-GB" smtClean="0"/>
              <a:t>11</a:t>
            </a:fld>
            <a:endParaRPr lang="en-GB" dirty="0"/>
          </a:p>
        </p:txBody>
      </p:sp>
      <p:grpSp>
        <p:nvGrpSpPr>
          <p:cNvPr id="7" name="Group 6">
            <a:extLst>
              <a:ext uri="{FF2B5EF4-FFF2-40B4-BE49-F238E27FC236}">
                <a16:creationId xmlns="" xmlns:a16="http://schemas.microsoft.com/office/drawing/2014/main" id="{826D0D87-E136-4F4F-A109-1B5C8C1D1F35}"/>
              </a:ext>
            </a:extLst>
          </p:cNvPr>
          <p:cNvGrpSpPr/>
          <p:nvPr/>
        </p:nvGrpSpPr>
        <p:grpSpPr>
          <a:xfrm>
            <a:off x="90000" y="90000"/>
            <a:ext cx="8964000" cy="6642000"/>
            <a:chOff x="90000" y="90000"/>
            <a:chExt cx="8964000" cy="6642000"/>
          </a:xfrm>
        </p:grpSpPr>
        <p:sp>
          <p:nvSpPr>
            <p:cNvPr id="8" name="Rectangle: Rounded Corners 7">
              <a:extLst>
                <a:ext uri="{FF2B5EF4-FFF2-40B4-BE49-F238E27FC236}">
                  <a16:creationId xmlns="" xmlns:a16="http://schemas.microsoft.com/office/drawing/2014/main" id="{F4513566-9C7B-410C-945B-A00FF7D03B85}"/>
                </a:ext>
              </a:extLst>
            </p:cNvPr>
            <p:cNvSpPr/>
            <p:nvPr/>
          </p:nvSpPr>
          <p:spPr>
            <a:xfrm>
              <a:off x="90000" y="90000"/>
              <a:ext cx="8964000" cy="6642000"/>
            </a:xfrm>
            <a:prstGeom prst="roundRect">
              <a:avLst>
                <a:gd name="adj" fmla="val 7724"/>
              </a:avLst>
            </a:prstGeom>
            <a:noFill/>
            <a:ln>
              <a:solidFill>
                <a:schemeClr val="accent6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="" xmlns:a16="http://schemas.microsoft.com/office/drawing/2014/main" id="{A8136FB7-B69E-4E73-8D46-E2FA88CABAAC}"/>
                </a:ext>
              </a:extLst>
            </p:cNvPr>
            <p:cNvCxnSpPr>
              <a:cxnSpLocks/>
            </p:cNvCxnSpPr>
            <p:nvPr/>
          </p:nvCxnSpPr>
          <p:spPr>
            <a:xfrm>
              <a:off x="180000" y="828162"/>
              <a:ext cx="8784000" cy="0"/>
            </a:xfrm>
            <a:prstGeom prst="line">
              <a:avLst/>
            </a:prstGeom>
            <a:ln w="952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: Rounded Corners 9">
              <a:extLst>
                <a:ext uri="{FF2B5EF4-FFF2-40B4-BE49-F238E27FC236}">
                  <a16:creationId xmlns="" xmlns:a16="http://schemas.microsoft.com/office/drawing/2014/main" id="{9A387AD4-2752-4AE0-AC0A-1596DEEC3AA4}"/>
                </a:ext>
              </a:extLst>
            </p:cNvPr>
            <p:cNvSpPr/>
            <p:nvPr/>
          </p:nvSpPr>
          <p:spPr>
            <a:xfrm>
              <a:off x="180000" y="180000"/>
              <a:ext cx="8784000" cy="6462000"/>
            </a:xfrm>
            <a:prstGeom prst="roundRect">
              <a:avLst>
                <a:gd name="adj" fmla="val 7724"/>
              </a:avLst>
            </a:prstGeom>
            <a:noFill/>
            <a:ln w="9525">
              <a:solidFill>
                <a:schemeClr val="accent6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0805E07D-8A46-45FA-8C8C-540D7CC84534}"/>
              </a:ext>
            </a:extLst>
          </p:cNvPr>
          <p:cNvSpPr txBox="1"/>
          <p:nvPr/>
        </p:nvSpPr>
        <p:spPr>
          <a:xfrm>
            <a:off x="682172" y="243967"/>
            <a:ext cx="10182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r = 13</a:t>
            </a:r>
          </a:p>
        </p:txBody>
      </p:sp>
    </p:spTree>
    <p:extLst>
      <p:ext uri="{BB962C8B-B14F-4D97-AF65-F5344CB8AC3E}">
        <p14:creationId xmlns:p14="http://schemas.microsoft.com/office/powerpoint/2010/main" val="34713973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DC66334F-35C0-450D-9E16-DF9B104C03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3999" cy="6857999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476F3DBA-93B1-4FF5-BDAA-CE839FE54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21D1B-6589-447F-A0B7-C7AC1C3B1233}" type="slidenum">
              <a:rPr lang="en-GB" smtClean="0"/>
              <a:t>12</a:t>
            </a:fld>
            <a:endParaRPr lang="en-GB" dirty="0"/>
          </a:p>
        </p:txBody>
      </p:sp>
      <p:grpSp>
        <p:nvGrpSpPr>
          <p:cNvPr id="7" name="Group 6">
            <a:extLst>
              <a:ext uri="{FF2B5EF4-FFF2-40B4-BE49-F238E27FC236}">
                <a16:creationId xmlns="" xmlns:a16="http://schemas.microsoft.com/office/drawing/2014/main" id="{826D0D87-E136-4F4F-A109-1B5C8C1D1F35}"/>
              </a:ext>
            </a:extLst>
          </p:cNvPr>
          <p:cNvGrpSpPr/>
          <p:nvPr/>
        </p:nvGrpSpPr>
        <p:grpSpPr>
          <a:xfrm>
            <a:off x="90000" y="90000"/>
            <a:ext cx="8964000" cy="6642000"/>
            <a:chOff x="90000" y="90000"/>
            <a:chExt cx="8964000" cy="6642000"/>
          </a:xfrm>
        </p:grpSpPr>
        <p:sp>
          <p:nvSpPr>
            <p:cNvPr id="8" name="Rectangle: Rounded Corners 7">
              <a:extLst>
                <a:ext uri="{FF2B5EF4-FFF2-40B4-BE49-F238E27FC236}">
                  <a16:creationId xmlns="" xmlns:a16="http://schemas.microsoft.com/office/drawing/2014/main" id="{F4513566-9C7B-410C-945B-A00FF7D03B85}"/>
                </a:ext>
              </a:extLst>
            </p:cNvPr>
            <p:cNvSpPr/>
            <p:nvPr/>
          </p:nvSpPr>
          <p:spPr>
            <a:xfrm>
              <a:off x="90000" y="90000"/>
              <a:ext cx="8964000" cy="6642000"/>
            </a:xfrm>
            <a:prstGeom prst="roundRect">
              <a:avLst>
                <a:gd name="adj" fmla="val 7724"/>
              </a:avLst>
            </a:prstGeom>
            <a:noFill/>
            <a:ln>
              <a:solidFill>
                <a:schemeClr val="accent6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="" xmlns:a16="http://schemas.microsoft.com/office/drawing/2014/main" id="{A8136FB7-B69E-4E73-8D46-E2FA88CABAAC}"/>
                </a:ext>
              </a:extLst>
            </p:cNvPr>
            <p:cNvCxnSpPr>
              <a:cxnSpLocks/>
            </p:cNvCxnSpPr>
            <p:nvPr/>
          </p:nvCxnSpPr>
          <p:spPr>
            <a:xfrm>
              <a:off x="180000" y="828162"/>
              <a:ext cx="8784000" cy="0"/>
            </a:xfrm>
            <a:prstGeom prst="line">
              <a:avLst/>
            </a:prstGeom>
            <a:ln w="952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: Rounded Corners 9">
              <a:extLst>
                <a:ext uri="{FF2B5EF4-FFF2-40B4-BE49-F238E27FC236}">
                  <a16:creationId xmlns="" xmlns:a16="http://schemas.microsoft.com/office/drawing/2014/main" id="{9A387AD4-2752-4AE0-AC0A-1596DEEC3AA4}"/>
                </a:ext>
              </a:extLst>
            </p:cNvPr>
            <p:cNvSpPr/>
            <p:nvPr/>
          </p:nvSpPr>
          <p:spPr>
            <a:xfrm>
              <a:off x="180000" y="180000"/>
              <a:ext cx="8784000" cy="6462000"/>
            </a:xfrm>
            <a:prstGeom prst="roundRect">
              <a:avLst>
                <a:gd name="adj" fmla="val 7724"/>
              </a:avLst>
            </a:prstGeom>
            <a:noFill/>
            <a:ln w="9525">
              <a:solidFill>
                <a:schemeClr val="accent6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0805E07D-8A46-45FA-8C8C-540D7CC84534}"/>
              </a:ext>
            </a:extLst>
          </p:cNvPr>
          <p:cNvSpPr txBox="1"/>
          <p:nvPr/>
        </p:nvSpPr>
        <p:spPr>
          <a:xfrm>
            <a:off x="682172" y="243967"/>
            <a:ext cx="12923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r = 13.5</a:t>
            </a:r>
          </a:p>
        </p:txBody>
      </p:sp>
    </p:spTree>
    <p:extLst>
      <p:ext uri="{BB962C8B-B14F-4D97-AF65-F5344CB8AC3E}">
        <p14:creationId xmlns:p14="http://schemas.microsoft.com/office/powerpoint/2010/main" val="8159654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DC66334F-35C0-450D-9E16-DF9B104C03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3999" cy="6857999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476F3DBA-93B1-4FF5-BDAA-CE839FE54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21D1B-6589-447F-A0B7-C7AC1C3B1233}" type="slidenum">
              <a:rPr lang="en-GB" smtClean="0"/>
              <a:t>13</a:t>
            </a:fld>
            <a:endParaRPr lang="en-GB" dirty="0"/>
          </a:p>
        </p:txBody>
      </p:sp>
      <p:grpSp>
        <p:nvGrpSpPr>
          <p:cNvPr id="7" name="Group 6">
            <a:extLst>
              <a:ext uri="{FF2B5EF4-FFF2-40B4-BE49-F238E27FC236}">
                <a16:creationId xmlns="" xmlns:a16="http://schemas.microsoft.com/office/drawing/2014/main" id="{826D0D87-E136-4F4F-A109-1B5C8C1D1F35}"/>
              </a:ext>
            </a:extLst>
          </p:cNvPr>
          <p:cNvGrpSpPr/>
          <p:nvPr/>
        </p:nvGrpSpPr>
        <p:grpSpPr>
          <a:xfrm>
            <a:off x="90000" y="90000"/>
            <a:ext cx="8964000" cy="6642000"/>
            <a:chOff x="90000" y="90000"/>
            <a:chExt cx="8964000" cy="6642000"/>
          </a:xfrm>
        </p:grpSpPr>
        <p:sp>
          <p:nvSpPr>
            <p:cNvPr id="8" name="Rectangle: Rounded Corners 7">
              <a:extLst>
                <a:ext uri="{FF2B5EF4-FFF2-40B4-BE49-F238E27FC236}">
                  <a16:creationId xmlns="" xmlns:a16="http://schemas.microsoft.com/office/drawing/2014/main" id="{F4513566-9C7B-410C-945B-A00FF7D03B85}"/>
                </a:ext>
              </a:extLst>
            </p:cNvPr>
            <p:cNvSpPr/>
            <p:nvPr/>
          </p:nvSpPr>
          <p:spPr>
            <a:xfrm>
              <a:off x="90000" y="90000"/>
              <a:ext cx="8964000" cy="6642000"/>
            </a:xfrm>
            <a:prstGeom prst="roundRect">
              <a:avLst>
                <a:gd name="adj" fmla="val 7724"/>
              </a:avLst>
            </a:prstGeom>
            <a:noFill/>
            <a:ln>
              <a:solidFill>
                <a:schemeClr val="accent6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="" xmlns:a16="http://schemas.microsoft.com/office/drawing/2014/main" id="{A8136FB7-B69E-4E73-8D46-E2FA88CABAAC}"/>
                </a:ext>
              </a:extLst>
            </p:cNvPr>
            <p:cNvCxnSpPr>
              <a:cxnSpLocks/>
            </p:cNvCxnSpPr>
            <p:nvPr/>
          </p:nvCxnSpPr>
          <p:spPr>
            <a:xfrm>
              <a:off x="180000" y="828162"/>
              <a:ext cx="8784000" cy="0"/>
            </a:xfrm>
            <a:prstGeom prst="line">
              <a:avLst/>
            </a:prstGeom>
            <a:ln w="952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: Rounded Corners 9">
              <a:extLst>
                <a:ext uri="{FF2B5EF4-FFF2-40B4-BE49-F238E27FC236}">
                  <a16:creationId xmlns="" xmlns:a16="http://schemas.microsoft.com/office/drawing/2014/main" id="{9A387AD4-2752-4AE0-AC0A-1596DEEC3AA4}"/>
                </a:ext>
              </a:extLst>
            </p:cNvPr>
            <p:cNvSpPr/>
            <p:nvPr/>
          </p:nvSpPr>
          <p:spPr>
            <a:xfrm>
              <a:off x="180000" y="180000"/>
              <a:ext cx="8784000" cy="6462000"/>
            </a:xfrm>
            <a:prstGeom prst="roundRect">
              <a:avLst>
                <a:gd name="adj" fmla="val 7724"/>
              </a:avLst>
            </a:prstGeom>
            <a:noFill/>
            <a:ln w="9525">
              <a:solidFill>
                <a:schemeClr val="accent6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0805E07D-8A46-45FA-8C8C-540D7CC84534}"/>
              </a:ext>
            </a:extLst>
          </p:cNvPr>
          <p:cNvSpPr txBox="1"/>
          <p:nvPr/>
        </p:nvSpPr>
        <p:spPr>
          <a:xfrm>
            <a:off x="682172" y="243967"/>
            <a:ext cx="10182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r = 17</a:t>
            </a:r>
          </a:p>
        </p:txBody>
      </p:sp>
    </p:spTree>
    <p:extLst>
      <p:ext uri="{BB962C8B-B14F-4D97-AF65-F5344CB8AC3E}">
        <p14:creationId xmlns:p14="http://schemas.microsoft.com/office/powerpoint/2010/main" val="33301853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DC66334F-35C0-450D-9E16-DF9B104C03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3999" cy="6857999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476F3DBA-93B1-4FF5-BDAA-CE839FE54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21D1B-6589-447F-A0B7-C7AC1C3B1233}" type="slidenum">
              <a:rPr lang="en-GB" smtClean="0"/>
              <a:t>14</a:t>
            </a:fld>
            <a:endParaRPr lang="en-GB" dirty="0"/>
          </a:p>
        </p:txBody>
      </p:sp>
      <p:grpSp>
        <p:nvGrpSpPr>
          <p:cNvPr id="7" name="Group 6">
            <a:extLst>
              <a:ext uri="{FF2B5EF4-FFF2-40B4-BE49-F238E27FC236}">
                <a16:creationId xmlns="" xmlns:a16="http://schemas.microsoft.com/office/drawing/2014/main" id="{826D0D87-E136-4F4F-A109-1B5C8C1D1F35}"/>
              </a:ext>
            </a:extLst>
          </p:cNvPr>
          <p:cNvGrpSpPr/>
          <p:nvPr/>
        </p:nvGrpSpPr>
        <p:grpSpPr>
          <a:xfrm>
            <a:off x="90000" y="90000"/>
            <a:ext cx="8964000" cy="6642000"/>
            <a:chOff x="90000" y="90000"/>
            <a:chExt cx="8964000" cy="6642000"/>
          </a:xfrm>
        </p:grpSpPr>
        <p:sp>
          <p:nvSpPr>
            <p:cNvPr id="8" name="Rectangle: Rounded Corners 7">
              <a:extLst>
                <a:ext uri="{FF2B5EF4-FFF2-40B4-BE49-F238E27FC236}">
                  <a16:creationId xmlns="" xmlns:a16="http://schemas.microsoft.com/office/drawing/2014/main" id="{F4513566-9C7B-410C-945B-A00FF7D03B85}"/>
                </a:ext>
              </a:extLst>
            </p:cNvPr>
            <p:cNvSpPr/>
            <p:nvPr/>
          </p:nvSpPr>
          <p:spPr>
            <a:xfrm>
              <a:off x="90000" y="90000"/>
              <a:ext cx="8964000" cy="6642000"/>
            </a:xfrm>
            <a:prstGeom prst="roundRect">
              <a:avLst>
                <a:gd name="adj" fmla="val 7724"/>
              </a:avLst>
            </a:prstGeom>
            <a:noFill/>
            <a:ln>
              <a:solidFill>
                <a:schemeClr val="accent6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="" xmlns:a16="http://schemas.microsoft.com/office/drawing/2014/main" id="{A8136FB7-B69E-4E73-8D46-E2FA88CABAAC}"/>
                </a:ext>
              </a:extLst>
            </p:cNvPr>
            <p:cNvCxnSpPr>
              <a:cxnSpLocks/>
            </p:cNvCxnSpPr>
            <p:nvPr/>
          </p:nvCxnSpPr>
          <p:spPr>
            <a:xfrm>
              <a:off x="180000" y="828162"/>
              <a:ext cx="8784000" cy="0"/>
            </a:xfrm>
            <a:prstGeom prst="line">
              <a:avLst/>
            </a:prstGeom>
            <a:ln w="952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: Rounded Corners 9">
              <a:extLst>
                <a:ext uri="{FF2B5EF4-FFF2-40B4-BE49-F238E27FC236}">
                  <a16:creationId xmlns="" xmlns:a16="http://schemas.microsoft.com/office/drawing/2014/main" id="{9A387AD4-2752-4AE0-AC0A-1596DEEC3AA4}"/>
                </a:ext>
              </a:extLst>
            </p:cNvPr>
            <p:cNvSpPr/>
            <p:nvPr/>
          </p:nvSpPr>
          <p:spPr>
            <a:xfrm>
              <a:off x="180000" y="180000"/>
              <a:ext cx="8784000" cy="6462000"/>
            </a:xfrm>
            <a:prstGeom prst="roundRect">
              <a:avLst>
                <a:gd name="adj" fmla="val 7724"/>
              </a:avLst>
            </a:prstGeom>
            <a:noFill/>
            <a:ln w="9525">
              <a:solidFill>
                <a:schemeClr val="accent6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0805E07D-8A46-45FA-8C8C-540D7CC84534}"/>
              </a:ext>
            </a:extLst>
          </p:cNvPr>
          <p:cNvSpPr txBox="1"/>
          <p:nvPr/>
        </p:nvSpPr>
        <p:spPr>
          <a:xfrm>
            <a:off x="682172" y="243967"/>
            <a:ext cx="10182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r = 20</a:t>
            </a:r>
          </a:p>
        </p:txBody>
      </p:sp>
    </p:spTree>
    <p:extLst>
      <p:ext uri="{BB962C8B-B14F-4D97-AF65-F5344CB8AC3E}">
        <p14:creationId xmlns:p14="http://schemas.microsoft.com/office/powerpoint/2010/main" val="12450761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DC66334F-35C0-450D-9E16-DF9B104C03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3999" cy="6857999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476F3DBA-93B1-4FF5-BDAA-CE839FE54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21D1B-6589-447F-A0B7-C7AC1C3B1233}" type="slidenum">
              <a:rPr lang="en-GB" smtClean="0"/>
              <a:t>15</a:t>
            </a:fld>
            <a:endParaRPr lang="en-GB" dirty="0"/>
          </a:p>
        </p:txBody>
      </p:sp>
      <p:grpSp>
        <p:nvGrpSpPr>
          <p:cNvPr id="7" name="Group 6">
            <a:extLst>
              <a:ext uri="{FF2B5EF4-FFF2-40B4-BE49-F238E27FC236}">
                <a16:creationId xmlns="" xmlns:a16="http://schemas.microsoft.com/office/drawing/2014/main" id="{826D0D87-E136-4F4F-A109-1B5C8C1D1F35}"/>
              </a:ext>
            </a:extLst>
          </p:cNvPr>
          <p:cNvGrpSpPr/>
          <p:nvPr/>
        </p:nvGrpSpPr>
        <p:grpSpPr>
          <a:xfrm>
            <a:off x="90000" y="90000"/>
            <a:ext cx="8964000" cy="6642000"/>
            <a:chOff x="90000" y="90000"/>
            <a:chExt cx="8964000" cy="6642000"/>
          </a:xfrm>
        </p:grpSpPr>
        <p:sp>
          <p:nvSpPr>
            <p:cNvPr id="8" name="Rectangle: Rounded Corners 7">
              <a:extLst>
                <a:ext uri="{FF2B5EF4-FFF2-40B4-BE49-F238E27FC236}">
                  <a16:creationId xmlns="" xmlns:a16="http://schemas.microsoft.com/office/drawing/2014/main" id="{F4513566-9C7B-410C-945B-A00FF7D03B85}"/>
                </a:ext>
              </a:extLst>
            </p:cNvPr>
            <p:cNvSpPr/>
            <p:nvPr/>
          </p:nvSpPr>
          <p:spPr>
            <a:xfrm>
              <a:off x="90000" y="90000"/>
              <a:ext cx="8964000" cy="6642000"/>
            </a:xfrm>
            <a:prstGeom prst="roundRect">
              <a:avLst>
                <a:gd name="adj" fmla="val 7724"/>
              </a:avLst>
            </a:prstGeom>
            <a:noFill/>
            <a:ln>
              <a:solidFill>
                <a:schemeClr val="accent6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="" xmlns:a16="http://schemas.microsoft.com/office/drawing/2014/main" id="{A8136FB7-B69E-4E73-8D46-E2FA88CABAAC}"/>
                </a:ext>
              </a:extLst>
            </p:cNvPr>
            <p:cNvCxnSpPr>
              <a:cxnSpLocks/>
            </p:cNvCxnSpPr>
            <p:nvPr/>
          </p:nvCxnSpPr>
          <p:spPr>
            <a:xfrm>
              <a:off x="180000" y="828162"/>
              <a:ext cx="8784000" cy="0"/>
            </a:xfrm>
            <a:prstGeom prst="line">
              <a:avLst/>
            </a:prstGeom>
            <a:ln w="952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: Rounded Corners 9">
              <a:extLst>
                <a:ext uri="{FF2B5EF4-FFF2-40B4-BE49-F238E27FC236}">
                  <a16:creationId xmlns="" xmlns:a16="http://schemas.microsoft.com/office/drawing/2014/main" id="{9A387AD4-2752-4AE0-AC0A-1596DEEC3AA4}"/>
                </a:ext>
              </a:extLst>
            </p:cNvPr>
            <p:cNvSpPr/>
            <p:nvPr/>
          </p:nvSpPr>
          <p:spPr>
            <a:xfrm>
              <a:off x="180000" y="180000"/>
              <a:ext cx="8784000" cy="6462000"/>
            </a:xfrm>
            <a:prstGeom prst="roundRect">
              <a:avLst>
                <a:gd name="adj" fmla="val 7724"/>
              </a:avLst>
            </a:prstGeom>
            <a:noFill/>
            <a:ln w="9525">
              <a:solidFill>
                <a:schemeClr val="accent6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0805E07D-8A46-45FA-8C8C-540D7CC84534}"/>
              </a:ext>
            </a:extLst>
          </p:cNvPr>
          <p:cNvSpPr txBox="1"/>
          <p:nvPr/>
        </p:nvSpPr>
        <p:spPr>
          <a:xfrm>
            <a:off x="682172" y="243967"/>
            <a:ext cx="10182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r = 25</a:t>
            </a:r>
          </a:p>
        </p:txBody>
      </p:sp>
    </p:spTree>
    <p:extLst>
      <p:ext uri="{BB962C8B-B14F-4D97-AF65-F5344CB8AC3E}">
        <p14:creationId xmlns:p14="http://schemas.microsoft.com/office/powerpoint/2010/main" val="26203288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DC66334F-35C0-450D-9E16-DF9B104C03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3999" cy="6857999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476F3DBA-93B1-4FF5-BDAA-CE839FE54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21D1B-6589-447F-A0B7-C7AC1C3B1233}" type="slidenum">
              <a:rPr lang="en-GB" smtClean="0"/>
              <a:t>16</a:t>
            </a:fld>
            <a:endParaRPr lang="en-GB" dirty="0"/>
          </a:p>
        </p:txBody>
      </p:sp>
      <p:grpSp>
        <p:nvGrpSpPr>
          <p:cNvPr id="7" name="Group 6">
            <a:extLst>
              <a:ext uri="{FF2B5EF4-FFF2-40B4-BE49-F238E27FC236}">
                <a16:creationId xmlns="" xmlns:a16="http://schemas.microsoft.com/office/drawing/2014/main" id="{826D0D87-E136-4F4F-A109-1B5C8C1D1F35}"/>
              </a:ext>
            </a:extLst>
          </p:cNvPr>
          <p:cNvGrpSpPr/>
          <p:nvPr/>
        </p:nvGrpSpPr>
        <p:grpSpPr>
          <a:xfrm>
            <a:off x="90000" y="90000"/>
            <a:ext cx="8964000" cy="6642000"/>
            <a:chOff x="90000" y="90000"/>
            <a:chExt cx="8964000" cy="6642000"/>
          </a:xfrm>
        </p:grpSpPr>
        <p:sp>
          <p:nvSpPr>
            <p:cNvPr id="8" name="Rectangle: Rounded Corners 7">
              <a:extLst>
                <a:ext uri="{FF2B5EF4-FFF2-40B4-BE49-F238E27FC236}">
                  <a16:creationId xmlns="" xmlns:a16="http://schemas.microsoft.com/office/drawing/2014/main" id="{F4513566-9C7B-410C-945B-A00FF7D03B85}"/>
                </a:ext>
              </a:extLst>
            </p:cNvPr>
            <p:cNvSpPr/>
            <p:nvPr/>
          </p:nvSpPr>
          <p:spPr>
            <a:xfrm>
              <a:off x="90000" y="90000"/>
              <a:ext cx="8964000" cy="6642000"/>
            </a:xfrm>
            <a:prstGeom prst="roundRect">
              <a:avLst>
                <a:gd name="adj" fmla="val 7724"/>
              </a:avLst>
            </a:prstGeom>
            <a:noFill/>
            <a:ln>
              <a:solidFill>
                <a:schemeClr val="accent6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="" xmlns:a16="http://schemas.microsoft.com/office/drawing/2014/main" id="{A8136FB7-B69E-4E73-8D46-E2FA88CABAAC}"/>
                </a:ext>
              </a:extLst>
            </p:cNvPr>
            <p:cNvCxnSpPr>
              <a:cxnSpLocks/>
            </p:cNvCxnSpPr>
            <p:nvPr/>
          </p:nvCxnSpPr>
          <p:spPr>
            <a:xfrm>
              <a:off x="180000" y="828162"/>
              <a:ext cx="8784000" cy="0"/>
            </a:xfrm>
            <a:prstGeom prst="line">
              <a:avLst/>
            </a:prstGeom>
            <a:ln w="952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: Rounded Corners 9">
              <a:extLst>
                <a:ext uri="{FF2B5EF4-FFF2-40B4-BE49-F238E27FC236}">
                  <a16:creationId xmlns="" xmlns:a16="http://schemas.microsoft.com/office/drawing/2014/main" id="{9A387AD4-2752-4AE0-AC0A-1596DEEC3AA4}"/>
                </a:ext>
              </a:extLst>
            </p:cNvPr>
            <p:cNvSpPr/>
            <p:nvPr/>
          </p:nvSpPr>
          <p:spPr>
            <a:xfrm>
              <a:off x="180000" y="180000"/>
              <a:ext cx="8784000" cy="6462000"/>
            </a:xfrm>
            <a:prstGeom prst="roundRect">
              <a:avLst>
                <a:gd name="adj" fmla="val 7724"/>
              </a:avLst>
            </a:prstGeom>
            <a:noFill/>
            <a:ln w="9525">
              <a:solidFill>
                <a:schemeClr val="accent6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0805E07D-8A46-45FA-8C8C-540D7CC84534}"/>
              </a:ext>
            </a:extLst>
          </p:cNvPr>
          <p:cNvSpPr txBox="1"/>
          <p:nvPr/>
        </p:nvSpPr>
        <p:spPr>
          <a:xfrm>
            <a:off x="682172" y="243967"/>
            <a:ext cx="10182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r = 30</a:t>
            </a:r>
          </a:p>
        </p:txBody>
      </p:sp>
    </p:spTree>
    <p:extLst>
      <p:ext uri="{BB962C8B-B14F-4D97-AF65-F5344CB8AC3E}">
        <p14:creationId xmlns:p14="http://schemas.microsoft.com/office/powerpoint/2010/main" val="33844628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DC66334F-35C0-450D-9E16-DF9B104C03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3999" cy="6857999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476F3DBA-93B1-4FF5-BDAA-CE839FE54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21D1B-6589-447F-A0B7-C7AC1C3B1233}" type="slidenum">
              <a:rPr lang="en-GB" smtClean="0"/>
              <a:t>17</a:t>
            </a:fld>
            <a:endParaRPr lang="en-GB" dirty="0"/>
          </a:p>
        </p:txBody>
      </p:sp>
      <p:grpSp>
        <p:nvGrpSpPr>
          <p:cNvPr id="7" name="Group 6">
            <a:extLst>
              <a:ext uri="{FF2B5EF4-FFF2-40B4-BE49-F238E27FC236}">
                <a16:creationId xmlns="" xmlns:a16="http://schemas.microsoft.com/office/drawing/2014/main" id="{826D0D87-E136-4F4F-A109-1B5C8C1D1F35}"/>
              </a:ext>
            </a:extLst>
          </p:cNvPr>
          <p:cNvGrpSpPr/>
          <p:nvPr/>
        </p:nvGrpSpPr>
        <p:grpSpPr>
          <a:xfrm>
            <a:off x="90000" y="90000"/>
            <a:ext cx="8964000" cy="6642000"/>
            <a:chOff x="90000" y="90000"/>
            <a:chExt cx="8964000" cy="6642000"/>
          </a:xfrm>
        </p:grpSpPr>
        <p:sp>
          <p:nvSpPr>
            <p:cNvPr id="8" name="Rectangle: Rounded Corners 7">
              <a:extLst>
                <a:ext uri="{FF2B5EF4-FFF2-40B4-BE49-F238E27FC236}">
                  <a16:creationId xmlns="" xmlns:a16="http://schemas.microsoft.com/office/drawing/2014/main" id="{F4513566-9C7B-410C-945B-A00FF7D03B85}"/>
                </a:ext>
              </a:extLst>
            </p:cNvPr>
            <p:cNvSpPr/>
            <p:nvPr/>
          </p:nvSpPr>
          <p:spPr>
            <a:xfrm>
              <a:off x="90000" y="90000"/>
              <a:ext cx="8964000" cy="6642000"/>
            </a:xfrm>
            <a:prstGeom prst="roundRect">
              <a:avLst>
                <a:gd name="adj" fmla="val 7724"/>
              </a:avLst>
            </a:prstGeom>
            <a:noFill/>
            <a:ln>
              <a:solidFill>
                <a:schemeClr val="accent6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="" xmlns:a16="http://schemas.microsoft.com/office/drawing/2014/main" id="{A8136FB7-B69E-4E73-8D46-E2FA88CABAAC}"/>
                </a:ext>
              </a:extLst>
            </p:cNvPr>
            <p:cNvCxnSpPr>
              <a:cxnSpLocks/>
            </p:cNvCxnSpPr>
            <p:nvPr/>
          </p:nvCxnSpPr>
          <p:spPr>
            <a:xfrm>
              <a:off x="180000" y="828162"/>
              <a:ext cx="8784000" cy="0"/>
            </a:xfrm>
            <a:prstGeom prst="line">
              <a:avLst/>
            </a:prstGeom>
            <a:ln w="952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: Rounded Corners 9">
              <a:extLst>
                <a:ext uri="{FF2B5EF4-FFF2-40B4-BE49-F238E27FC236}">
                  <a16:creationId xmlns="" xmlns:a16="http://schemas.microsoft.com/office/drawing/2014/main" id="{9A387AD4-2752-4AE0-AC0A-1596DEEC3AA4}"/>
                </a:ext>
              </a:extLst>
            </p:cNvPr>
            <p:cNvSpPr/>
            <p:nvPr/>
          </p:nvSpPr>
          <p:spPr>
            <a:xfrm>
              <a:off x="180000" y="180000"/>
              <a:ext cx="8784000" cy="6462000"/>
            </a:xfrm>
            <a:prstGeom prst="roundRect">
              <a:avLst>
                <a:gd name="adj" fmla="val 7724"/>
              </a:avLst>
            </a:prstGeom>
            <a:noFill/>
            <a:ln w="9525">
              <a:solidFill>
                <a:schemeClr val="accent6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0805E07D-8A46-45FA-8C8C-540D7CC84534}"/>
              </a:ext>
            </a:extLst>
          </p:cNvPr>
          <p:cNvSpPr txBox="1"/>
          <p:nvPr/>
        </p:nvSpPr>
        <p:spPr>
          <a:xfrm>
            <a:off x="682172" y="243967"/>
            <a:ext cx="10182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r = 40</a:t>
            </a:r>
          </a:p>
        </p:txBody>
      </p:sp>
    </p:spTree>
    <p:extLst>
      <p:ext uri="{BB962C8B-B14F-4D97-AF65-F5344CB8AC3E}">
        <p14:creationId xmlns:p14="http://schemas.microsoft.com/office/powerpoint/2010/main" val="17681213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DC66334F-35C0-450D-9E16-DF9B104C03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3999" cy="6857999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476F3DBA-93B1-4FF5-BDAA-CE839FE54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21D1B-6589-447F-A0B7-C7AC1C3B1233}" type="slidenum">
              <a:rPr lang="en-GB" smtClean="0"/>
              <a:t>18</a:t>
            </a:fld>
            <a:endParaRPr lang="en-GB" dirty="0"/>
          </a:p>
        </p:txBody>
      </p:sp>
      <p:grpSp>
        <p:nvGrpSpPr>
          <p:cNvPr id="7" name="Group 6">
            <a:extLst>
              <a:ext uri="{FF2B5EF4-FFF2-40B4-BE49-F238E27FC236}">
                <a16:creationId xmlns="" xmlns:a16="http://schemas.microsoft.com/office/drawing/2014/main" id="{826D0D87-E136-4F4F-A109-1B5C8C1D1F35}"/>
              </a:ext>
            </a:extLst>
          </p:cNvPr>
          <p:cNvGrpSpPr/>
          <p:nvPr/>
        </p:nvGrpSpPr>
        <p:grpSpPr>
          <a:xfrm>
            <a:off x="90000" y="90000"/>
            <a:ext cx="8964000" cy="6642000"/>
            <a:chOff x="90000" y="90000"/>
            <a:chExt cx="8964000" cy="6642000"/>
          </a:xfrm>
        </p:grpSpPr>
        <p:sp>
          <p:nvSpPr>
            <p:cNvPr id="8" name="Rectangle: Rounded Corners 7">
              <a:extLst>
                <a:ext uri="{FF2B5EF4-FFF2-40B4-BE49-F238E27FC236}">
                  <a16:creationId xmlns="" xmlns:a16="http://schemas.microsoft.com/office/drawing/2014/main" id="{F4513566-9C7B-410C-945B-A00FF7D03B85}"/>
                </a:ext>
              </a:extLst>
            </p:cNvPr>
            <p:cNvSpPr/>
            <p:nvPr/>
          </p:nvSpPr>
          <p:spPr>
            <a:xfrm>
              <a:off x="90000" y="90000"/>
              <a:ext cx="8964000" cy="6642000"/>
            </a:xfrm>
            <a:prstGeom prst="roundRect">
              <a:avLst>
                <a:gd name="adj" fmla="val 7724"/>
              </a:avLst>
            </a:prstGeom>
            <a:noFill/>
            <a:ln>
              <a:solidFill>
                <a:schemeClr val="accent6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="" xmlns:a16="http://schemas.microsoft.com/office/drawing/2014/main" id="{A8136FB7-B69E-4E73-8D46-E2FA88CABAAC}"/>
                </a:ext>
              </a:extLst>
            </p:cNvPr>
            <p:cNvCxnSpPr>
              <a:cxnSpLocks/>
            </p:cNvCxnSpPr>
            <p:nvPr/>
          </p:nvCxnSpPr>
          <p:spPr>
            <a:xfrm>
              <a:off x="180000" y="828162"/>
              <a:ext cx="8784000" cy="0"/>
            </a:xfrm>
            <a:prstGeom prst="line">
              <a:avLst/>
            </a:prstGeom>
            <a:ln w="952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: Rounded Corners 9">
              <a:extLst>
                <a:ext uri="{FF2B5EF4-FFF2-40B4-BE49-F238E27FC236}">
                  <a16:creationId xmlns="" xmlns:a16="http://schemas.microsoft.com/office/drawing/2014/main" id="{9A387AD4-2752-4AE0-AC0A-1596DEEC3AA4}"/>
                </a:ext>
              </a:extLst>
            </p:cNvPr>
            <p:cNvSpPr/>
            <p:nvPr/>
          </p:nvSpPr>
          <p:spPr>
            <a:xfrm>
              <a:off x="180000" y="180000"/>
              <a:ext cx="8784000" cy="6462000"/>
            </a:xfrm>
            <a:prstGeom prst="roundRect">
              <a:avLst>
                <a:gd name="adj" fmla="val 7724"/>
              </a:avLst>
            </a:prstGeom>
            <a:noFill/>
            <a:ln w="9525">
              <a:solidFill>
                <a:schemeClr val="accent6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0805E07D-8A46-45FA-8C8C-540D7CC84534}"/>
              </a:ext>
            </a:extLst>
          </p:cNvPr>
          <p:cNvSpPr txBox="1"/>
          <p:nvPr/>
        </p:nvSpPr>
        <p:spPr>
          <a:xfrm>
            <a:off x="682172" y="243967"/>
            <a:ext cx="10182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r = 50</a:t>
            </a:r>
          </a:p>
        </p:txBody>
      </p:sp>
    </p:spTree>
    <p:extLst>
      <p:ext uri="{BB962C8B-B14F-4D97-AF65-F5344CB8AC3E}">
        <p14:creationId xmlns:p14="http://schemas.microsoft.com/office/powerpoint/2010/main" val="37919326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DC66334F-35C0-450D-9E16-DF9B104C03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3998" cy="6857999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476F3DBA-93B1-4FF5-BDAA-CE839FE54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21D1B-6589-447F-A0B7-C7AC1C3B1233}" type="slidenum">
              <a:rPr lang="en-GB" smtClean="0"/>
              <a:t>19</a:t>
            </a:fld>
            <a:endParaRPr lang="en-GB" dirty="0"/>
          </a:p>
        </p:txBody>
      </p:sp>
      <p:grpSp>
        <p:nvGrpSpPr>
          <p:cNvPr id="7" name="Group 6">
            <a:extLst>
              <a:ext uri="{FF2B5EF4-FFF2-40B4-BE49-F238E27FC236}">
                <a16:creationId xmlns="" xmlns:a16="http://schemas.microsoft.com/office/drawing/2014/main" id="{826D0D87-E136-4F4F-A109-1B5C8C1D1F35}"/>
              </a:ext>
            </a:extLst>
          </p:cNvPr>
          <p:cNvGrpSpPr/>
          <p:nvPr/>
        </p:nvGrpSpPr>
        <p:grpSpPr>
          <a:xfrm>
            <a:off x="90000" y="90000"/>
            <a:ext cx="8964000" cy="6642000"/>
            <a:chOff x="90000" y="90000"/>
            <a:chExt cx="8964000" cy="6642000"/>
          </a:xfrm>
        </p:grpSpPr>
        <p:sp>
          <p:nvSpPr>
            <p:cNvPr id="8" name="Rectangle: Rounded Corners 7">
              <a:extLst>
                <a:ext uri="{FF2B5EF4-FFF2-40B4-BE49-F238E27FC236}">
                  <a16:creationId xmlns="" xmlns:a16="http://schemas.microsoft.com/office/drawing/2014/main" id="{F4513566-9C7B-410C-945B-A00FF7D03B85}"/>
                </a:ext>
              </a:extLst>
            </p:cNvPr>
            <p:cNvSpPr/>
            <p:nvPr/>
          </p:nvSpPr>
          <p:spPr>
            <a:xfrm>
              <a:off x="90000" y="90000"/>
              <a:ext cx="8964000" cy="6642000"/>
            </a:xfrm>
            <a:prstGeom prst="roundRect">
              <a:avLst>
                <a:gd name="adj" fmla="val 7724"/>
              </a:avLst>
            </a:prstGeom>
            <a:noFill/>
            <a:ln>
              <a:solidFill>
                <a:schemeClr val="accent6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="" xmlns:a16="http://schemas.microsoft.com/office/drawing/2014/main" id="{A8136FB7-B69E-4E73-8D46-E2FA88CABAAC}"/>
                </a:ext>
              </a:extLst>
            </p:cNvPr>
            <p:cNvCxnSpPr>
              <a:cxnSpLocks/>
            </p:cNvCxnSpPr>
            <p:nvPr/>
          </p:nvCxnSpPr>
          <p:spPr>
            <a:xfrm>
              <a:off x="180000" y="828162"/>
              <a:ext cx="8784000" cy="0"/>
            </a:xfrm>
            <a:prstGeom prst="line">
              <a:avLst/>
            </a:prstGeom>
            <a:ln w="952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: Rounded Corners 9">
              <a:extLst>
                <a:ext uri="{FF2B5EF4-FFF2-40B4-BE49-F238E27FC236}">
                  <a16:creationId xmlns="" xmlns:a16="http://schemas.microsoft.com/office/drawing/2014/main" id="{9A387AD4-2752-4AE0-AC0A-1596DEEC3AA4}"/>
                </a:ext>
              </a:extLst>
            </p:cNvPr>
            <p:cNvSpPr/>
            <p:nvPr/>
          </p:nvSpPr>
          <p:spPr>
            <a:xfrm>
              <a:off x="180000" y="180000"/>
              <a:ext cx="8784000" cy="6462000"/>
            </a:xfrm>
            <a:prstGeom prst="roundRect">
              <a:avLst>
                <a:gd name="adj" fmla="val 7724"/>
              </a:avLst>
            </a:prstGeom>
            <a:noFill/>
            <a:ln w="9525">
              <a:solidFill>
                <a:schemeClr val="accent6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0805E07D-8A46-45FA-8C8C-540D7CC84534}"/>
              </a:ext>
            </a:extLst>
          </p:cNvPr>
          <p:cNvSpPr txBox="1"/>
          <p:nvPr/>
        </p:nvSpPr>
        <p:spPr>
          <a:xfrm>
            <a:off x="682172" y="243967"/>
            <a:ext cx="10182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r = 75</a:t>
            </a:r>
          </a:p>
        </p:txBody>
      </p:sp>
    </p:spTree>
    <p:extLst>
      <p:ext uri="{BB962C8B-B14F-4D97-AF65-F5344CB8AC3E}">
        <p14:creationId xmlns:p14="http://schemas.microsoft.com/office/powerpoint/2010/main" val="39588532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409C55DF-797E-4C6B-BCCC-4E2B8D0094C6}"/>
              </a:ext>
            </a:extLst>
          </p:cNvPr>
          <p:cNvSpPr txBox="1"/>
          <p:nvPr/>
        </p:nvSpPr>
        <p:spPr>
          <a:xfrm>
            <a:off x="613298" y="1172819"/>
            <a:ext cx="7917403" cy="5199745"/>
          </a:xfrm>
          <a:prstGeom prst="rect">
            <a:avLst/>
          </a:prstGeom>
          <a:noFill/>
        </p:spPr>
        <p:txBody>
          <a:bodyPr wrap="square" numCol="2" spcCol="36000" rtlCol="0">
            <a:noAutofit/>
          </a:bodyPr>
          <a:lstStyle/>
          <a:p>
            <a:r>
              <a:rPr lang="en-GB" sz="1400" dirty="0" smtClean="0"/>
              <a:t>import </a:t>
            </a:r>
            <a:r>
              <a:rPr lang="en-GB" sz="1400" dirty="0" err="1"/>
              <a:t>matplotlib.pyplot</a:t>
            </a:r>
            <a:r>
              <a:rPr lang="en-GB" sz="1400" dirty="0"/>
              <a:t> as </a:t>
            </a:r>
            <a:r>
              <a:rPr lang="en-GB" sz="1400" dirty="0" err="1"/>
              <a:t>pt</a:t>
            </a:r>
            <a:endParaRPr lang="en-GB" sz="1400" dirty="0"/>
          </a:p>
          <a:p>
            <a:r>
              <a:rPr lang="en-GB" sz="1400" dirty="0"/>
              <a:t>from </a:t>
            </a:r>
            <a:r>
              <a:rPr lang="en-GB" sz="1400" dirty="0" err="1"/>
              <a:t>scipy</a:t>
            </a:r>
            <a:r>
              <a:rPr lang="en-GB" sz="1400" dirty="0"/>
              <a:t> import integrate</a:t>
            </a:r>
          </a:p>
          <a:p>
            <a:r>
              <a:rPr lang="en-GB" sz="1400" dirty="0"/>
              <a:t>import </a:t>
            </a:r>
            <a:r>
              <a:rPr lang="en-GB" sz="1400" dirty="0" err="1"/>
              <a:t>numpy</a:t>
            </a:r>
            <a:r>
              <a:rPr lang="en-GB" sz="1400" dirty="0"/>
              <a:t> as np</a:t>
            </a:r>
          </a:p>
          <a:p>
            <a:r>
              <a:rPr lang="en-GB" sz="1400" dirty="0"/>
              <a:t>from mpl_toolkits.mplot3d import Axes3D</a:t>
            </a:r>
          </a:p>
          <a:p>
            <a:r>
              <a:rPr lang="en-GB" sz="1400" dirty="0" err="1"/>
              <a:t>pt.rcParams.update</a:t>
            </a:r>
            <a:r>
              <a:rPr lang="en-GB" sz="1400" dirty="0"/>
              <a:t>({'</a:t>
            </a:r>
            <a:r>
              <a:rPr lang="en-GB" sz="1400" dirty="0" err="1"/>
              <a:t>font.size</a:t>
            </a:r>
            <a:r>
              <a:rPr lang="en-GB" sz="1400" dirty="0"/>
              <a:t>': 8})</a:t>
            </a:r>
          </a:p>
          <a:p>
            <a:endParaRPr lang="en-GB" sz="1400" dirty="0"/>
          </a:p>
          <a:p>
            <a:r>
              <a:rPr lang="en-GB" sz="1400" dirty="0"/>
              <a:t>a=</a:t>
            </a:r>
            <a:r>
              <a:rPr lang="en-GB" sz="1400" dirty="0">
                <a:solidFill>
                  <a:srgbClr val="92D050"/>
                </a:solidFill>
              </a:rPr>
              <a:t>100</a:t>
            </a:r>
          </a:p>
          <a:p>
            <a:endParaRPr lang="en-GB" sz="1400" dirty="0"/>
          </a:p>
          <a:p>
            <a:r>
              <a:rPr lang="en-GB" sz="1400" dirty="0"/>
              <a:t>def </a:t>
            </a:r>
            <a:r>
              <a:rPr lang="en-GB" sz="1400" dirty="0" err="1"/>
              <a:t>lorenz</a:t>
            </a:r>
            <a:r>
              <a:rPr lang="en-GB" sz="1400" dirty="0"/>
              <a:t>(</a:t>
            </a:r>
            <a:r>
              <a:rPr lang="en-GB" sz="1400" dirty="0" err="1"/>
              <a:t>vec</a:t>
            </a:r>
            <a:r>
              <a:rPr lang="en-GB" sz="1400" dirty="0"/>
              <a:t>, t0, </a:t>
            </a:r>
            <a:r>
              <a:rPr lang="en-GB" sz="1400" dirty="0">
                <a:highlight>
                  <a:srgbClr val="FFFF00"/>
                </a:highlight>
              </a:rPr>
              <a:t>s=10, b=8/3</a:t>
            </a:r>
            <a:r>
              <a:rPr lang="en-GB" sz="1400" dirty="0"/>
              <a:t>, r=a):</a:t>
            </a:r>
          </a:p>
          <a:p>
            <a:r>
              <a:rPr lang="en-GB" sz="1400" dirty="0"/>
              <a:t>    (</a:t>
            </a:r>
            <a:r>
              <a:rPr lang="en-GB" sz="1400" dirty="0" err="1"/>
              <a:t>x,y,z</a:t>
            </a:r>
            <a:r>
              <a:rPr lang="en-GB" sz="1400" dirty="0"/>
              <a:t>)=</a:t>
            </a:r>
            <a:r>
              <a:rPr lang="en-GB" sz="1400" dirty="0" err="1"/>
              <a:t>vec</a:t>
            </a:r>
            <a:endParaRPr lang="en-GB" sz="1400" dirty="0"/>
          </a:p>
          <a:p>
            <a:r>
              <a:rPr lang="en-GB" sz="1400" dirty="0"/>
              <a:t>    return [s*(y-x), x*(r-z)-y, x*y-b*z]</a:t>
            </a:r>
          </a:p>
          <a:p>
            <a:r>
              <a:rPr lang="en-GB" sz="1400" dirty="0">
                <a:solidFill>
                  <a:schemeClr val="bg1">
                    <a:lumMod val="50000"/>
                  </a:schemeClr>
                </a:solidFill>
              </a:rPr>
              <a:t># starting point</a:t>
            </a:r>
          </a:p>
          <a:p>
            <a:r>
              <a:rPr lang="en-GB" sz="1400" dirty="0">
                <a:highlight>
                  <a:srgbClr val="FFFF00"/>
                </a:highlight>
              </a:rPr>
              <a:t>x_0 = [1,0,0]</a:t>
            </a:r>
          </a:p>
          <a:p>
            <a:r>
              <a:rPr lang="en-GB" sz="1400" dirty="0">
                <a:highlight>
                  <a:srgbClr val="FFFF00"/>
                </a:highlight>
              </a:rPr>
              <a:t>x_1 = [0,-1,a-1]</a:t>
            </a:r>
          </a:p>
          <a:p>
            <a:endParaRPr lang="en-GB" sz="1400" dirty="0"/>
          </a:p>
          <a:p>
            <a:r>
              <a:rPr lang="en-GB" sz="1400" dirty="0" err="1"/>
              <a:t>ti</a:t>
            </a:r>
            <a:r>
              <a:rPr lang="en-GB" sz="1400" dirty="0"/>
              <a:t>=0</a:t>
            </a:r>
          </a:p>
          <a:p>
            <a:r>
              <a:rPr lang="en-GB" sz="1400" dirty="0" err="1"/>
              <a:t>tf</a:t>
            </a:r>
            <a:r>
              <a:rPr lang="en-GB" sz="1400" dirty="0"/>
              <a:t>=</a:t>
            </a:r>
            <a:r>
              <a:rPr lang="en-GB" sz="1400" dirty="0">
                <a:solidFill>
                  <a:srgbClr val="92D050"/>
                </a:solidFill>
              </a:rPr>
              <a:t>25</a:t>
            </a:r>
          </a:p>
          <a:p>
            <a:r>
              <a:rPr lang="en-GB" sz="1400" dirty="0" err="1"/>
              <a:t>nsteps</a:t>
            </a:r>
            <a:r>
              <a:rPr lang="en-GB" sz="1400" dirty="0"/>
              <a:t>=</a:t>
            </a:r>
            <a:r>
              <a:rPr lang="en-GB" sz="1400" dirty="0">
                <a:solidFill>
                  <a:srgbClr val="92D050"/>
                </a:solidFill>
              </a:rPr>
              <a:t>10000</a:t>
            </a:r>
          </a:p>
          <a:p>
            <a:r>
              <a:rPr lang="en-GB" sz="1400" dirty="0"/>
              <a:t>t = </a:t>
            </a:r>
            <a:r>
              <a:rPr lang="en-GB" sz="1400" dirty="0" err="1"/>
              <a:t>np.linspace</a:t>
            </a:r>
            <a:r>
              <a:rPr lang="en-GB" sz="1400" dirty="0"/>
              <a:t>(</a:t>
            </a:r>
            <a:r>
              <a:rPr lang="en-GB" sz="1400" dirty="0" err="1"/>
              <a:t>ti</a:t>
            </a:r>
            <a:r>
              <a:rPr lang="en-GB" sz="1400" dirty="0"/>
              <a:t>, </a:t>
            </a:r>
            <a:r>
              <a:rPr lang="en-GB" sz="1400" dirty="0" err="1"/>
              <a:t>tf</a:t>
            </a:r>
            <a:r>
              <a:rPr lang="en-GB" sz="1400" dirty="0"/>
              <a:t>, </a:t>
            </a:r>
            <a:r>
              <a:rPr lang="en-GB" sz="1400" dirty="0" err="1"/>
              <a:t>nsteps</a:t>
            </a:r>
            <a:r>
              <a:rPr lang="en-GB" sz="1400" dirty="0"/>
              <a:t>)</a:t>
            </a:r>
          </a:p>
          <a:p>
            <a:endParaRPr lang="en-GB" sz="1400" dirty="0"/>
          </a:p>
          <a:p>
            <a:r>
              <a:rPr lang="en-GB" sz="1400" dirty="0"/>
              <a:t>xt_0 = </a:t>
            </a:r>
            <a:r>
              <a:rPr lang="en-GB" sz="1400" dirty="0" err="1"/>
              <a:t>integrate.odeint</a:t>
            </a:r>
            <a:r>
              <a:rPr lang="en-GB" sz="1400" dirty="0"/>
              <a:t>(</a:t>
            </a:r>
            <a:r>
              <a:rPr lang="en-GB" sz="1400" dirty="0" err="1"/>
              <a:t>lorenz</a:t>
            </a:r>
            <a:r>
              <a:rPr lang="en-GB" sz="1400" dirty="0"/>
              <a:t>, x_0, t)</a:t>
            </a:r>
          </a:p>
          <a:p>
            <a:r>
              <a:rPr lang="en-GB" sz="1400" dirty="0"/>
              <a:t>xt_1 = </a:t>
            </a:r>
            <a:r>
              <a:rPr lang="en-GB" sz="1400" dirty="0" err="1"/>
              <a:t>integrate.odeint</a:t>
            </a:r>
            <a:r>
              <a:rPr lang="en-GB" sz="1400" dirty="0"/>
              <a:t>(</a:t>
            </a:r>
            <a:r>
              <a:rPr lang="en-GB" sz="1400" dirty="0" err="1"/>
              <a:t>lorenz</a:t>
            </a:r>
            <a:r>
              <a:rPr lang="en-GB" sz="1400" dirty="0"/>
              <a:t>, x_1, t)</a:t>
            </a:r>
          </a:p>
          <a:p>
            <a:endParaRPr lang="en-GB" sz="1400" dirty="0"/>
          </a:p>
          <a:p>
            <a:r>
              <a:rPr lang="en-GB" sz="1400" dirty="0"/>
              <a:t>j_0=[row[0] for row in xt_0]</a:t>
            </a:r>
          </a:p>
          <a:p>
            <a:r>
              <a:rPr lang="en-GB" sz="1400" dirty="0"/>
              <a:t>k_0=[row[1] for row in xt_0]</a:t>
            </a:r>
          </a:p>
          <a:p>
            <a:r>
              <a:rPr lang="en-GB" sz="1400" dirty="0"/>
              <a:t>l_0=[row[2] for row in xt_0]</a:t>
            </a:r>
          </a:p>
          <a:p>
            <a:endParaRPr lang="en-GB" sz="1400" dirty="0"/>
          </a:p>
          <a:p>
            <a:r>
              <a:rPr lang="en-GB" sz="1400" dirty="0"/>
              <a:t>j_1=[row[0] for row in xt_1]</a:t>
            </a:r>
          </a:p>
          <a:p>
            <a:r>
              <a:rPr lang="en-GB" sz="1400" dirty="0"/>
              <a:t>k_1=[row[1] for row in xt_1]</a:t>
            </a:r>
          </a:p>
          <a:p>
            <a:r>
              <a:rPr lang="en-GB" sz="1400" dirty="0"/>
              <a:t>l_1=[row[2] for row in xt_1]</a:t>
            </a:r>
          </a:p>
          <a:p>
            <a:endParaRPr lang="en-GB" sz="1400" dirty="0"/>
          </a:p>
          <a:p>
            <a:r>
              <a:rPr lang="en-GB" sz="1400" dirty="0"/>
              <a:t>fig = </a:t>
            </a:r>
            <a:r>
              <a:rPr lang="en-GB" sz="1400" dirty="0" err="1"/>
              <a:t>pt.figure</a:t>
            </a:r>
            <a:r>
              <a:rPr lang="en-GB" sz="1400" dirty="0"/>
              <a:t>()</a:t>
            </a:r>
          </a:p>
          <a:p>
            <a:r>
              <a:rPr lang="en-GB" sz="1400" dirty="0" err="1"/>
              <a:t>ax</a:t>
            </a:r>
            <a:r>
              <a:rPr lang="en-GB" sz="1400" dirty="0"/>
              <a:t> = </a:t>
            </a:r>
            <a:r>
              <a:rPr lang="en-GB" sz="1400" dirty="0" err="1"/>
              <a:t>fig.gca</a:t>
            </a:r>
            <a:r>
              <a:rPr lang="en-GB" sz="1400" dirty="0"/>
              <a:t>(projection='3d')</a:t>
            </a:r>
          </a:p>
          <a:p>
            <a:r>
              <a:rPr lang="en-GB" sz="1400" dirty="0" err="1"/>
              <a:t>ax.set_xlabel</a:t>
            </a:r>
            <a:r>
              <a:rPr lang="en-GB" sz="1400" dirty="0"/>
              <a:t>('X')</a:t>
            </a:r>
          </a:p>
          <a:p>
            <a:r>
              <a:rPr lang="en-GB" sz="1400" dirty="0" err="1"/>
              <a:t>ax.set_ylabel</a:t>
            </a:r>
            <a:r>
              <a:rPr lang="en-GB" sz="1400" dirty="0"/>
              <a:t>('Y')</a:t>
            </a:r>
          </a:p>
          <a:p>
            <a:r>
              <a:rPr lang="en-GB" sz="1400" dirty="0" err="1"/>
              <a:t>ax.set_zlabel</a:t>
            </a:r>
            <a:r>
              <a:rPr lang="en-GB" sz="1400" dirty="0"/>
              <a:t>('Z')</a:t>
            </a:r>
          </a:p>
          <a:p>
            <a:endParaRPr lang="en-GB" sz="1400" dirty="0"/>
          </a:p>
          <a:p>
            <a:r>
              <a:rPr lang="en-GB" sz="1400" dirty="0" err="1"/>
              <a:t>ax.plot</a:t>
            </a:r>
            <a:r>
              <a:rPr lang="en-GB" sz="1400" dirty="0"/>
              <a:t>(j_0,k_0,l_0, 'g', linewidth=</a:t>
            </a:r>
            <a:r>
              <a:rPr lang="en-GB" sz="1400" dirty="0">
                <a:solidFill>
                  <a:srgbClr val="92D050"/>
                </a:solidFill>
              </a:rPr>
              <a:t>0.2</a:t>
            </a:r>
            <a:r>
              <a:rPr lang="en-GB" sz="1400" dirty="0"/>
              <a:t>, label=x_0)</a:t>
            </a:r>
          </a:p>
          <a:p>
            <a:r>
              <a:rPr lang="en-GB" sz="1400" dirty="0" err="1"/>
              <a:t>ax.plot</a:t>
            </a:r>
            <a:r>
              <a:rPr lang="en-GB" sz="1400" dirty="0"/>
              <a:t>(j_1,k_1,l_1, 'r', linewidth=</a:t>
            </a:r>
            <a:r>
              <a:rPr lang="en-GB" sz="1400" dirty="0">
                <a:solidFill>
                  <a:srgbClr val="92D050"/>
                </a:solidFill>
              </a:rPr>
              <a:t>0.2</a:t>
            </a:r>
            <a:r>
              <a:rPr lang="en-GB" sz="1400" dirty="0"/>
              <a:t>, label=x_1)</a:t>
            </a:r>
          </a:p>
          <a:p>
            <a:r>
              <a:rPr lang="en-GB" sz="1400" dirty="0" err="1"/>
              <a:t>ax.plot</a:t>
            </a:r>
            <a:r>
              <a:rPr lang="en-GB" sz="1400" dirty="0"/>
              <a:t>([1,0],[0,-1], [0,a-1], '</a:t>
            </a:r>
            <a:r>
              <a:rPr lang="en-GB" sz="1400" dirty="0" err="1"/>
              <a:t>bx</a:t>
            </a:r>
            <a:r>
              <a:rPr lang="en-GB" sz="1400" dirty="0"/>
              <a:t>', </a:t>
            </a:r>
            <a:r>
              <a:rPr lang="en-GB" sz="1400" dirty="0" err="1"/>
              <a:t>markersize</a:t>
            </a:r>
            <a:r>
              <a:rPr lang="en-GB" sz="1400" dirty="0"/>
              <a:t>=5)</a:t>
            </a:r>
          </a:p>
          <a:p>
            <a:r>
              <a:rPr lang="en-GB" sz="1400" dirty="0" err="1"/>
              <a:t>ax.legend</a:t>
            </a:r>
            <a:r>
              <a:rPr lang="en-GB" sz="1400" dirty="0"/>
              <a:t>()</a:t>
            </a:r>
          </a:p>
          <a:p>
            <a:endParaRPr lang="en-GB" sz="1400" dirty="0"/>
          </a:p>
          <a:p>
            <a:r>
              <a:rPr lang="en-GB" sz="1400" dirty="0">
                <a:solidFill>
                  <a:srgbClr val="92D050"/>
                </a:solidFill>
              </a:rPr>
              <a:t>#</a:t>
            </a:r>
            <a:r>
              <a:rPr lang="en-GB" sz="1400" dirty="0" err="1">
                <a:solidFill>
                  <a:srgbClr val="92D050"/>
                </a:solidFill>
              </a:rPr>
              <a:t>ax.view_init</a:t>
            </a:r>
            <a:r>
              <a:rPr lang="en-GB" sz="1400" dirty="0">
                <a:solidFill>
                  <a:srgbClr val="92D050"/>
                </a:solidFill>
              </a:rPr>
              <a:t>(0,-25)</a:t>
            </a:r>
          </a:p>
          <a:p>
            <a:endParaRPr lang="en-GB" sz="1400" dirty="0"/>
          </a:p>
          <a:p>
            <a:r>
              <a:rPr lang="en-GB" sz="1400" dirty="0" err="1"/>
              <a:t>pt.savefig</a:t>
            </a:r>
            <a:r>
              <a:rPr lang="en-GB" sz="1400" dirty="0"/>
              <a:t>('</a:t>
            </a:r>
            <a:r>
              <a:rPr lang="en-GB" sz="1400" dirty="0">
                <a:solidFill>
                  <a:srgbClr val="92D050"/>
                </a:solidFill>
              </a:rPr>
              <a:t>100</a:t>
            </a:r>
            <a:r>
              <a:rPr lang="en-GB" sz="1400" dirty="0"/>
              <a:t>.png')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9842AA0A-8702-4554-877A-59C1E135E8EC}"/>
              </a:ext>
            </a:extLst>
          </p:cNvPr>
          <p:cNvSpPr txBox="1"/>
          <p:nvPr/>
        </p:nvSpPr>
        <p:spPr>
          <a:xfrm>
            <a:off x="613298" y="239174"/>
            <a:ext cx="18485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Code Used: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="" xmlns:a16="http://schemas.microsoft.com/office/drawing/2014/main" id="{90048652-118C-49EA-A7B4-35ACE1019039}"/>
              </a:ext>
            </a:extLst>
          </p:cNvPr>
          <p:cNvGrpSpPr/>
          <p:nvPr/>
        </p:nvGrpSpPr>
        <p:grpSpPr>
          <a:xfrm>
            <a:off x="90000" y="90000"/>
            <a:ext cx="8964000" cy="6642000"/>
            <a:chOff x="90000" y="90000"/>
            <a:chExt cx="8964000" cy="6642000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="" xmlns:a16="http://schemas.microsoft.com/office/drawing/2014/main" id="{9608CCBC-C9C2-4AC8-8470-0E80684EF3AD}"/>
                </a:ext>
              </a:extLst>
            </p:cNvPr>
            <p:cNvSpPr/>
            <p:nvPr/>
          </p:nvSpPr>
          <p:spPr>
            <a:xfrm>
              <a:off x="90000" y="90000"/>
              <a:ext cx="8964000" cy="6642000"/>
            </a:xfrm>
            <a:prstGeom prst="roundRect">
              <a:avLst>
                <a:gd name="adj" fmla="val 7724"/>
              </a:avLst>
            </a:prstGeom>
            <a:noFill/>
            <a:ln>
              <a:solidFill>
                <a:schemeClr val="accent6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="" xmlns:a16="http://schemas.microsoft.com/office/drawing/2014/main" id="{835D0BDB-59CC-4848-95AC-5A5AA9735AF2}"/>
                </a:ext>
              </a:extLst>
            </p:cNvPr>
            <p:cNvCxnSpPr>
              <a:cxnSpLocks/>
            </p:cNvCxnSpPr>
            <p:nvPr/>
          </p:nvCxnSpPr>
          <p:spPr>
            <a:xfrm>
              <a:off x="180000" y="828162"/>
              <a:ext cx="8784000" cy="0"/>
            </a:xfrm>
            <a:prstGeom prst="line">
              <a:avLst/>
            </a:prstGeom>
            <a:ln w="952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ectangle: Rounded Corners 19">
              <a:extLst>
                <a:ext uri="{FF2B5EF4-FFF2-40B4-BE49-F238E27FC236}">
                  <a16:creationId xmlns="" xmlns:a16="http://schemas.microsoft.com/office/drawing/2014/main" id="{1A363BA3-64FC-4770-B6FE-506DD4274B5A}"/>
                </a:ext>
              </a:extLst>
            </p:cNvPr>
            <p:cNvSpPr/>
            <p:nvPr/>
          </p:nvSpPr>
          <p:spPr>
            <a:xfrm>
              <a:off x="180000" y="180000"/>
              <a:ext cx="8784000" cy="6462000"/>
            </a:xfrm>
            <a:prstGeom prst="roundRect">
              <a:avLst>
                <a:gd name="adj" fmla="val 7724"/>
              </a:avLst>
            </a:prstGeom>
            <a:noFill/>
            <a:ln w="9525">
              <a:solidFill>
                <a:schemeClr val="accent6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983238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DC66334F-35C0-450D-9E16-DF9B104C03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3998" cy="6857999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476F3DBA-93B1-4FF5-BDAA-CE839FE54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21D1B-6589-447F-A0B7-C7AC1C3B1233}" type="slidenum">
              <a:rPr lang="en-GB" smtClean="0"/>
              <a:t>20</a:t>
            </a:fld>
            <a:endParaRPr lang="en-GB" dirty="0"/>
          </a:p>
        </p:txBody>
      </p:sp>
      <p:grpSp>
        <p:nvGrpSpPr>
          <p:cNvPr id="7" name="Group 6">
            <a:extLst>
              <a:ext uri="{FF2B5EF4-FFF2-40B4-BE49-F238E27FC236}">
                <a16:creationId xmlns="" xmlns:a16="http://schemas.microsoft.com/office/drawing/2014/main" id="{826D0D87-E136-4F4F-A109-1B5C8C1D1F35}"/>
              </a:ext>
            </a:extLst>
          </p:cNvPr>
          <p:cNvGrpSpPr/>
          <p:nvPr/>
        </p:nvGrpSpPr>
        <p:grpSpPr>
          <a:xfrm>
            <a:off x="90000" y="90000"/>
            <a:ext cx="8964000" cy="6642000"/>
            <a:chOff x="90000" y="90000"/>
            <a:chExt cx="8964000" cy="6642000"/>
          </a:xfrm>
        </p:grpSpPr>
        <p:sp>
          <p:nvSpPr>
            <p:cNvPr id="8" name="Rectangle: Rounded Corners 7">
              <a:extLst>
                <a:ext uri="{FF2B5EF4-FFF2-40B4-BE49-F238E27FC236}">
                  <a16:creationId xmlns="" xmlns:a16="http://schemas.microsoft.com/office/drawing/2014/main" id="{F4513566-9C7B-410C-945B-A00FF7D03B85}"/>
                </a:ext>
              </a:extLst>
            </p:cNvPr>
            <p:cNvSpPr/>
            <p:nvPr/>
          </p:nvSpPr>
          <p:spPr>
            <a:xfrm>
              <a:off x="90000" y="90000"/>
              <a:ext cx="8964000" cy="6642000"/>
            </a:xfrm>
            <a:prstGeom prst="roundRect">
              <a:avLst>
                <a:gd name="adj" fmla="val 7724"/>
              </a:avLst>
            </a:prstGeom>
            <a:noFill/>
            <a:ln>
              <a:solidFill>
                <a:schemeClr val="accent6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="" xmlns:a16="http://schemas.microsoft.com/office/drawing/2014/main" id="{A8136FB7-B69E-4E73-8D46-E2FA88CABAAC}"/>
                </a:ext>
              </a:extLst>
            </p:cNvPr>
            <p:cNvCxnSpPr>
              <a:cxnSpLocks/>
            </p:cNvCxnSpPr>
            <p:nvPr/>
          </p:nvCxnSpPr>
          <p:spPr>
            <a:xfrm>
              <a:off x="180000" y="828162"/>
              <a:ext cx="8784000" cy="0"/>
            </a:xfrm>
            <a:prstGeom prst="line">
              <a:avLst/>
            </a:prstGeom>
            <a:ln w="952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: Rounded Corners 9">
              <a:extLst>
                <a:ext uri="{FF2B5EF4-FFF2-40B4-BE49-F238E27FC236}">
                  <a16:creationId xmlns="" xmlns:a16="http://schemas.microsoft.com/office/drawing/2014/main" id="{9A387AD4-2752-4AE0-AC0A-1596DEEC3AA4}"/>
                </a:ext>
              </a:extLst>
            </p:cNvPr>
            <p:cNvSpPr/>
            <p:nvPr/>
          </p:nvSpPr>
          <p:spPr>
            <a:xfrm>
              <a:off x="180000" y="180000"/>
              <a:ext cx="8784000" cy="6462000"/>
            </a:xfrm>
            <a:prstGeom prst="roundRect">
              <a:avLst>
                <a:gd name="adj" fmla="val 7724"/>
              </a:avLst>
            </a:prstGeom>
            <a:noFill/>
            <a:ln w="9525">
              <a:solidFill>
                <a:schemeClr val="accent6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0805E07D-8A46-45FA-8C8C-540D7CC84534}"/>
              </a:ext>
            </a:extLst>
          </p:cNvPr>
          <p:cNvSpPr txBox="1"/>
          <p:nvPr/>
        </p:nvSpPr>
        <p:spPr>
          <a:xfrm>
            <a:off x="682172" y="243967"/>
            <a:ext cx="12009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r = 100</a:t>
            </a:r>
          </a:p>
        </p:txBody>
      </p:sp>
    </p:spTree>
    <p:extLst>
      <p:ext uri="{BB962C8B-B14F-4D97-AF65-F5344CB8AC3E}">
        <p14:creationId xmlns:p14="http://schemas.microsoft.com/office/powerpoint/2010/main" val="3326482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DC66334F-35C0-450D-9E16-DF9B104C03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3998" cy="6857999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476F3DBA-93B1-4FF5-BDAA-CE839FE54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21D1B-6589-447F-A0B7-C7AC1C3B1233}" type="slidenum">
              <a:rPr lang="en-GB" smtClean="0"/>
              <a:t>21</a:t>
            </a:fld>
            <a:endParaRPr lang="en-GB" dirty="0"/>
          </a:p>
        </p:txBody>
      </p:sp>
      <p:grpSp>
        <p:nvGrpSpPr>
          <p:cNvPr id="7" name="Group 6">
            <a:extLst>
              <a:ext uri="{FF2B5EF4-FFF2-40B4-BE49-F238E27FC236}">
                <a16:creationId xmlns="" xmlns:a16="http://schemas.microsoft.com/office/drawing/2014/main" id="{826D0D87-E136-4F4F-A109-1B5C8C1D1F35}"/>
              </a:ext>
            </a:extLst>
          </p:cNvPr>
          <p:cNvGrpSpPr/>
          <p:nvPr/>
        </p:nvGrpSpPr>
        <p:grpSpPr>
          <a:xfrm>
            <a:off x="90000" y="90000"/>
            <a:ext cx="8964000" cy="6642000"/>
            <a:chOff x="90000" y="90000"/>
            <a:chExt cx="8964000" cy="6642000"/>
          </a:xfrm>
        </p:grpSpPr>
        <p:sp>
          <p:nvSpPr>
            <p:cNvPr id="8" name="Rectangle: Rounded Corners 7">
              <a:extLst>
                <a:ext uri="{FF2B5EF4-FFF2-40B4-BE49-F238E27FC236}">
                  <a16:creationId xmlns="" xmlns:a16="http://schemas.microsoft.com/office/drawing/2014/main" id="{F4513566-9C7B-410C-945B-A00FF7D03B85}"/>
                </a:ext>
              </a:extLst>
            </p:cNvPr>
            <p:cNvSpPr/>
            <p:nvPr/>
          </p:nvSpPr>
          <p:spPr>
            <a:xfrm>
              <a:off x="90000" y="90000"/>
              <a:ext cx="8964000" cy="6642000"/>
            </a:xfrm>
            <a:prstGeom prst="roundRect">
              <a:avLst>
                <a:gd name="adj" fmla="val 7724"/>
              </a:avLst>
            </a:prstGeom>
            <a:noFill/>
            <a:ln>
              <a:solidFill>
                <a:schemeClr val="accent6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="" xmlns:a16="http://schemas.microsoft.com/office/drawing/2014/main" id="{A8136FB7-B69E-4E73-8D46-E2FA88CABAAC}"/>
                </a:ext>
              </a:extLst>
            </p:cNvPr>
            <p:cNvCxnSpPr>
              <a:cxnSpLocks/>
            </p:cNvCxnSpPr>
            <p:nvPr/>
          </p:nvCxnSpPr>
          <p:spPr>
            <a:xfrm>
              <a:off x="180000" y="828162"/>
              <a:ext cx="8784000" cy="0"/>
            </a:xfrm>
            <a:prstGeom prst="line">
              <a:avLst/>
            </a:prstGeom>
            <a:ln w="952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: Rounded Corners 9">
              <a:extLst>
                <a:ext uri="{FF2B5EF4-FFF2-40B4-BE49-F238E27FC236}">
                  <a16:creationId xmlns="" xmlns:a16="http://schemas.microsoft.com/office/drawing/2014/main" id="{9A387AD4-2752-4AE0-AC0A-1596DEEC3AA4}"/>
                </a:ext>
              </a:extLst>
            </p:cNvPr>
            <p:cNvSpPr/>
            <p:nvPr/>
          </p:nvSpPr>
          <p:spPr>
            <a:xfrm>
              <a:off x="180000" y="180000"/>
              <a:ext cx="8784000" cy="6462000"/>
            </a:xfrm>
            <a:prstGeom prst="roundRect">
              <a:avLst>
                <a:gd name="adj" fmla="val 7724"/>
              </a:avLst>
            </a:prstGeom>
            <a:noFill/>
            <a:ln w="9525">
              <a:solidFill>
                <a:schemeClr val="accent6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0805E07D-8A46-45FA-8C8C-540D7CC84534}"/>
              </a:ext>
            </a:extLst>
          </p:cNvPr>
          <p:cNvSpPr txBox="1"/>
          <p:nvPr/>
        </p:nvSpPr>
        <p:spPr>
          <a:xfrm>
            <a:off x="682172" y="243967"/>
            <a:ext cx="12009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r = 100</a:t>
            </a:r>
          </a:p>
        </p:txBody>
      </p:sp>
    </p:spTree>
    <p:extLst>
      <p:ext uri="{BB962C8B-B14F-4D97-AF65-F5344CB8AC3E}">
        <p14:creationId xmlns:p14="http://schemas.microsoft.com/office/powerpoint/2010/main" val="28499998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DC66334F-35C0-450D-9E16-DF9B104C03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3998" cy="6857999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476F3DBA-93B1-4FF5-BDAA-CE839FE54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21D1B-6589-447F-A0B7-C7AC1C3B1233}" type="slidenum">
              <a:rPr lang="en-GB" smtClean="0"/>
              <a:t>22</a:t>
            </a:fld>
            <a:endParaRPr lang="en-GB" dirty="0"/>
          </a:p>
        </p:txBody>
      </p:sp>
      <p:grpSp>
        <p:nvGrpSpPr>
          <p:cNvPr id="7" name="Group 6">
            <a:extLst>
              <a:ext uri="{FF2B5EF4-FFF2-40B4-BE49-F238E27FC236}">
                <a16:creationId xmlns="" xmlns:a16="http://schemas.microsoft.com/office/drawing/2014/main" id="{826D0D87-E136-4F4F-A109-1B5C8C1D1F35}"/>
              </a:ext>
            </a:extLst>
          </p:cNvPr>
          <p:cNvGrpSpPr/>
          <p:nvPr/>
        </p:nvGrpSpPr>
        <p:grpSpPr>
          <a:xfrm>
            <a:off x="90000" y="90000"/>
            <a:ext cx="8964000" cy="6642000"/>
            <a:chOff x="90000" y="90000"/>
            <a:chExt cx="8964000" cy="6642000"/>
          </a:xfrm>
        </p:grpSpPr>
        <p:sp>
          <p:nvSpPr>
            <p:cNvPr id="8" name="Rectangle: Rounded Corners 7">
              <a:extLst>
                <a:ext uri="{FF2B5EF4-FFF2-40B4-BE49-F238E27FC236}">
                  <a16:creationId xmlns="" xmlns:a16="http://schemas.microsoft.com/office/drawing/2014/main" id="{F4513566-9C7B-410C-945B-A00FF7D03B85}"/>
                </a:ext>
              </a:extLst>
            </p:cNvPr>
            <p:cNvSpPr/>
            <p:nvPr/>
          </p:nvSpPr>
          <p:spPr>
            <a:xfrm>
              <a:off x="90000" y="90000"/>
              <a:ext cx="8964000" cy="6642000"/>
            </a:xfrm>
            <a:prstGeom prst="roundRect">
              <a:avLst>
                <a:gd name="adj" fmla="val 7724"/>
              </a:avLst>
            </a:prstGeom>
            <a:noFill/>
            <a:ln>
              <a:solidFill>
                <a:schemeClr val="accent6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="" xmlns:a16="http://schemas.microsoft.com/office/drawing/2014/main" id="{A8136FB7-B69E-4E73-8D46-E2FA88CABAAC}"/>
                </a:ext>
              </a:extLst>
            </p:cNvPr>
            <p:cNvCxnSpPr>
              <a:cxnSpLocks/>
            </p:cNvCxnSpPr>
            <p:nvPr/>
          </p:nvCxnSpPr>
          <p:spPr>
            <a:xfrm>
              <a:off x="180000" y="828162"/>
              <a:ext cx="8784000" cy="0"/>
            </a:xfrm>
            <a:prstGeom prst="line">
              <a:avLst/>
            </a:prstGeom>
            <a:ln w="952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: Rounded Corners 9">
              <a:extLst>
                <a:ext uri="{FF2B5EF4-FFF2-40B4-BE49-F238E27FC236}">
                  <a16:creationId xmlns="" xmlns:a16="http://schemas.microsoft.com/office/drawing/2014/main" id="{9A387AD4-2752-4AE0-AC0A-1596DEEC3AA4}"/>
                </a:ext>
              </a:extLst>
            </p:cNvPr>
            <p:cNvSpPr/>
            <p:nvPr/>
          </p:nvSpPr>
          <p:spPr>
            <a:xfrm>
              <a:off x="180000" y="180000"/>
              <a:ext cx="8784000" cy="6462000"/>
            </a:xfrm>
            <a:prstGeom prst="roundRect">
              <a:avLst>
                <a:gd name="adj" fmla="val 7724"/>
              </a:avLst>
            </a:prstGeom>
            <a:noFill/>
            <a:ln w="9525">
              <a:solidFill>
                <a:schemeClr val="accent6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0805E07D-8A46-45FA-8C8C-540D7CC84534}"/>
              </a:ext>
            </a:extLst>
          </p:cNvPr>
          <p:cNvSpPr txBox="1"/>
          <p:nvPr/>
        </p:nvSpPr>
        <p:spPr>
          <a:xfrm>
            <a:off x="682172" y="243967"/>
            <a:ext cx="12009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r = 200</a:t>
            </a:r>
          </a:p>
        </p:txBody>
      </p:sp>
    </p:spTree>
    <p:extLst>
      <p:ext uri="{BB962C8B-B14F-4D97-AF65-F5344CB8AC3E}">
        <p14:creationId xmlns:p14="http://schemas.microsoft.com/office/powerpoint/2010/main" val="18799090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DC66334F-35C0-450D-9E16-DF9B104C03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3998" cy="6857999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476F3DBA-93B1-4FF5-BDAA-CE839FE54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21D1B-6589-447F-A0B7-C7AC1C3B1233}" type="slidenum">
              <a:rPr lang="en-GB" smtClean="0"/>
              <a:t>23</a:t>
            </a:fld>
            <a:endParaRPr lang="en-GB" dirty="0"/>
          </a:p>
        </p:txBody>
      </p:sp>
      <p:grpSp>
        <p:nvGrpSpPr>
          <p:cNvPr id="7" name="Group 6">
            <a:extLst>
              <a:ext uri="{FF2B5EF4-FFF2-40B4-BE49-F238E27FC236}">
                <a16:creationId xmlns="" xmlns:a16="http://schemas.microsoft.com/office/drawing/2014/main" id="{826D0D87-E136-4F4F-A109-1B5C8C1D1F35}"/>
              </a:ext>
            </a:extLst>
          </p:cNvPr>
          <p:cNvGrpSpPr/>
          <p:nvPr/>
        </p:nvGrpSpPr>
        <p:grpSpPr>
          <a:xfrm>
            <a:off x="90000" y="90000"/>
            <a:ext cx="8964000" cy="6642000"/>
            <a:chOff x="90000" y="90000"/>
            <a:chExt cx="8964000" cy="6642000"/>
          </a:xfrm>
        </p:grpSpPr>
        <p:sp>
          <p:nvSpPr>
            <p:cNvPr id="8" name="Rectangle: Rounded Corners 7">
              <a:extLst>
                <a:ext uri="{FF2B5EF4-FFF2-40B4-BE49-F238E27FC236}">
                  <a16:creationId xmlns="" xmlns:a16="http://schemas.microsoft.com/office/drawing/2014/main" id="{F4513566-9C7B-410C-945B-A00FF7D03B85}"/>
                </a:ext>
              </a:extLst>
            </p:cNvPr>
            <p:cNvSpPr/>
            <p:nvPr/>
          </p:nvSpPr>
          <p:spPr>
            <a:xfrm>
              <a:off x="90000" y="90000"/>
              <a:ext cx="8964000" cy="6642000"/>
            </a:xfrm>
            <a:prstGeom prst="roundRect">
              <a:avLst>
                <a:gd name="adj" fmla="val 7724"/>
              </a:avLst>
            </a:prstGeom>
            <a:noFill/>
            <a:ln>
              <a:solidFill>
                <a:schemeClr val="accent6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="" xmlns:a16="http://schemas.microsoft.com/office/drawing/2014/main" id="{A8136FB7-B69E-4E73-8D46-E2FA88CABAAC}"/>
                </a:ext>
              </a:extLst>
            </p:cNvPr>
            <p:cNvCxnSpPr>
              <a:cxnSpLocks/>
            </p:cNvCxnSpPr>
            <p:nvPr/>
          </p:nvCxnSpPr>
          <p:spPr>
            <a:xfrm>
              <a:off x="180000" y="828162"/>
              <a:ext cx="8784000" cy="0"/>
            </a:xfrm>
            <a:prstGeom prst="line">
              <a:avLst/>
            </a:prstGeom>
            <a:ln w="952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: Rounded Corners 9">
              <a:extLst>
                <a:ext uri="{FF2B5EF4-FFF2-40B4-BE49-F238E27FC236}">
                  <a16:creationId xmlns="" xmlns:a16="http://schemas.microsoft.com/office/drawing/2014/main" id="{9A387AD4-2752-4AE0-AC0A-1596DEEC3AA4}"/>
                </a:ext>
              </a:extLst>
            </p:cNvPr>
            <p:cNvSpPr/>
            <p:nvPr/>
          </p:nvSpPr>
          <p:spPr>
            <a:xfrm>
              <a:off x="180000" y="180000"/>
              <a:ext cx="8784000" cy="6462000"/>
            </a:xfrm>
            <a:prstGeom prst="roundRect">
              <a:avLst>
                <a:gd name="adj" fmla="val 7724"/>
              </a:avLst>
            </a:prstGeom>
            <a:noFill/>
            <a:ln w="9525">
              <a:solidFill>
                <a:schemeClr val="accent6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0805E07D-8A46-45FA-8C8C-540D7CC84534}"/>
              </a:ext>
            </a:extLst>
          </p:cNvPr>
          <p:cNvSpPr txBox="1"/>
          <p:nvPr/>
        </p:nvSpPr>
        <p:spPr>
          <a:xfrm>
            <a:off x="682172" y="243967"/>
            <a:ext cx="12009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r = 400</a:t>
            </a:r>
          </a:p>
        </p:txBody>
      </p:sp>
    </p:spTree>
    <p:extLst>
      <p:ext uri="{BB962C8B-B14F-4D97-AF65-F5344CB8AC3E}">
        <p14:creationId xmlns:p14="http://schemas.microsoft.com/office/powerpoint/2010/main" val="24763746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DC66334F-35C0-450D-9E16-DF9B104C03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3999" cy="68580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476F3DBA-93B1-4FF5-BDAA-CE839FE54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21D1B-6589-447F-A0B7-C7AC1C3B1233}" type="slidenum">
              <a:rPr lang="en-GB" smtClean="0"/>
              <a:t>24</a:t>
            </a:fld>
            <a:endParaRPr lang="en-GB" dirty="0"/>
          </a:p>
        </p:txBody>
      </p:sp>
      <p:grpSp>
        <p:nvGrpSpPr>
          <p:cNvPr id="7" name="Group 6">
            <a:extLst>
              <a:ext uri="{FF2B5EF4-FFF2-40B4-BE49-F238E27FC236}">
                <a16:creationId xmlns="" xmlns:a16="http://schemas.microsoft.com/office/drawing/2014/main" id="{826D0D87-E136-4F4F-A109-1B5C8C1D1F35}"/>
              </a:ext>
            </a:extLst>
          </p:cNvPr>
          <p:cNvGrpSpPr/>
          <p:nvPr/>
        </p:nvGrpSpPr>
        <p:grpSpPr>
          <a:xfrm>
            <a:off x="90000" y="90000"/>
            <a:ext cx="8964000" cy="6642000"/>
            <a:chOff x="90000" y="90000"/>
            <a:chExt cx="8964000" cy="6642000"/>
          </a:xfrm>
        </p:grpSpPr>
        <p:sp>
          <p:nvSpPr>
            <p:cNvPr id="8" name="Rectangle: Rounded Corners 7">
              <a:extLst>
                <a:ext uri="{FF2B5EF4-FFF2-40B4-BE49-F238E27FC236}">
                  <a16:creationId xmlns="" xmlns:a16="http://schemas.microsoft.com/office/drawing/2014/main" id="{F4513566-9C7B-410C-945B-A00FF7D03B85}"/>
                </a:ext>
              </a:extLst>
            </p:cNvPr>
            <p:cNvSpPr/>
            <p:nvPr/>
          </p:nvSpPr>
          <p:spPr>
            <a:xfrm>
              <a:off x="90000" y="90000"/>
              <a:ext cx="8964000" cy="6642000"/>
            </a:xfrm>
            <a:prstGeom prst="roundRect">
              <a:avLst>
                <a:gd name="adj" fmla="val 7724"/>
              </a:avLst>
            </a:prstGeom>
            <a:noFill/>
            <a:ln>
              <a:solidFill>
                <a:schemeClr val="accent6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="" xmlns:a16="http://schemas.microsoft.com/office/drawing/2014/main" id="{A8136FB7-B69E-4E73-8D46-E2FA88CABAAC}"/>
                </a:ext>
              </a:extLst>
            </p:cNvPr>
            <p:cNvCxnSpPr>
              <a:cxnSpLocks/>
            </p:cNvCxnSpPr>
            <p:nvPr/>
          </p:nvCxnSpPr>
          <p:spPr>
            <a:xfrm>
              <a:off x="180000" y="828162"/>
              <a:ext cx="8784000" cy="0"/>
            </a:xfrm>
            <a:prstGeom prst="line">
              <a:avLst/>
            </a:prstGeom>
            <a:ln w="952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: Rounded Corners 9">
              <a:extLst>
                <a:ext uri="{FF2B5EF4-FFF2-40B4-BE49-F238E27FC236}">
                  <a16:creationId xmlns="" xmlns:a16="http://schemas.microsoft.com/office/drawing/2014/main" id="{9A387AD4-2752-4AE0-AC0A-1596DEEC3AA4}"/>
                </a:ext>
              </a:extLst>
            </p:cNvPr>
            <p:cNvSpPr/>
            <p:nvPr/>
          </p:nvSpPr>
          <p:spPr>
            <a:xfrm>
              <a:off x="180000" y="180000"/>
              <a:ext cx="8784000" cy="6462000"/>
            </a:xfrm>
            <a:prstGeom prst="roundRect">
              <a:avLst>
                <a:gd name="adj" fmla="val 7724"/>
              </a:avLst>
            </a:prstGeom>
            <a:noFill/>
            <a:ln w="9525">
              <a:solidFill>
                <a:schemeClr val="accent6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0805E07D-8A46-45FA-8C8C-540D7CC84534}"/>
              </a:ext>
            </a:extLst>
          </p:cNvPr>
          <p:cNvSpPr txBox="1"/>
          <p:nvPr/>
        </p:nvSpPr>
        <p:spPr>
          <a:xfrm>
            <a:off x="682172" y="243967"/>
            <a:ext cx="8354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r = 1</a:t>
            </a:r>
          </a:p>
        </p:txBody>
      </p:sp>
    </p:spTree>
    <p:extLst>
      <p:ext uri="{BB962C8B-B14F-4D97-AF65-F5344CB8AC3E}">
        <p14:creationId xmlns:p14="http://schemas.microsoft.com/office/powerpoint/2010/main" val="24482910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D4C6CF6C-0478-4F87-B1A2-CF53A3A9DC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2826" y="1479954"/>
            <a:ext cx="5670247" cy="425268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DC66334F-35C0-450D-9E16-DF9B104C03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01402" y="1475188"/>
            <a:ext cx="5676602" cy="4257452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476F3DBA-93B1-4FF5-BDAA-CE839FE54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21D1B-6589-447F-A0B7-C7AC1C3B1233}" type="slidenum">
              <a:rPr lang="en-GB" smtClean="0"/>
              <a:t>25</a:t>
            </a:fld>
            <a:endParaRPr lang="en-GB" dirty="0"/>
          </a:p>
        </p:txBody>
      </p:sp>
      <p:grpSp>
        <p:nvGrpSpPr>
          <p:cNvPr id="7" name="Group 6">
            <a:extLst>
              <a:ext uri="{FF2B5EF4-FFF2-40B4-BE49-F238E27FC236}">
                <a16:creationId xmlns="" xmlns:a16="http://schemas.microsoft.com/office/drawing/2014/main" id="{826D0D87-E136-4F4F-A109-1B5C8C1D1F35}"/>
              </a:ext>
            </a:extLst>
          </p:cNvPr>
          <p:cNvGrpSpPr/>
          <p:nvPr/>
        </p:nvGrpSpPr>
        <p:grpSpPr>
          <a:xfrm>
            <a:off x="90000" y="90000"/>
            <a:ext cx="8964000" cy="6642000"/>
            <a:chOff x="90000" y="90000"/>
            <a:chExt cx="8964000" cy="6642000"/>
          </a:xfrm>
        </p:grpSpPr>
        <p:sp>
          <p:nvSpPr>
            <p:cNvPr id="8" name="Rectangle: Rounded Corners 7">
              <a:extLst>
                <a:ext uri="{FF2B5EF4-FFF2-40B4-BE49-F238E27FC236}">
                  <a16:creationId xmlns="" xmlns:a16="http://schemas.microsoft.com/office/drawing/2014/main" id="{F4513566-9C7B-410C-945B-A00FF7D03B85}"/>
                </a:ext>
              </a:extLst>
            </p:cNvPr>
            <p:cNvSpPr/>
            <p:nvPr/>
          </p:nvSpPr>
          <p:spPr>
            <a:xfrm>
              <a:off x="90000" y="90000"/>
              <a:ext cx="8964000" cy="6642000"/>
            </a:xfrm>
            <a:prstGeom prst="roundRect">
              <a:avLst>
                <a:gd name="adj" fmla="val 7724"/>
              </a:avLst>
            </a:prstGeom>
            <a:noFill/>
            <a:ln>
              <a:solidFill>
                <a:schemeClr val="accent6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="" xmlns:a16="http://schemas.microsoft.com/office/drawing/2014/main" id="{A8136FB7-B69E-4E73-8D46-E2FA88CABAAC}"/>
                </a:ext>
              </a:extLst>
            </p:cNvPr>
            <p:cNvCxnSpPr>
              <a:cxnSpLocks/>
            </p:cNvCxnSpPr>
            <p:nvPr/>
          </p:nvCxnSpPr>
          <p:spPr>
            <a:xfrm>
              <a:off x="180000" y="828162"/>
              <a:ext cx="8784000" cy="0"/>
            </a:xfrm>
            <a:prstGeom prst="line">
              <a:avLst/>
            </a:prstGeom>
            <a:ln w="952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: Rounded Corners 9">
              <a:extLst>
                <a:ext uri="{FF2B5EF4-FFF2-40B4-BE49-F238E27FC236}">
                  <a16:creationId xmlns="" xmlns:a16="http://schemas.microsoft.com/office/drawing/2014/main" id="{9A387AD4-2752-4AE0-AC0A-1596DEEC3AA4}"/>
                </a:ext>
              </a:extLst>
            </p:cNvPr>
            <p:cNvSpPr/>
            <p:nvPr/>
          </p:nvSpPr>
          <p:spPr>
            <a:xfrm>
              <a:off x="180000" y="180000"/>
              <a:ext cx="8784000" cy="6462000"/>
            </a:xfrm>
            <a:prstGeom prst="roundRect">
              <a:avLst>
                <a:gd name="adj" fmla="val 7724"/>
              </a:avLst>
            </a:prstGeom>
            <a:noFill/>
            <a:ln w="9525">
              <a:solidFill>
                <a:schemeClr val="accent6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0805E07D-8A46-45FA-8C8C-540D7CC84534}"/>
              </a:ext>
            </a:extLst>
          </p:cNvPr>
          <p:cNvSpPr txBox="1"/>
          <p:nvPr/>
        </p:nvSpPr>
        <p:spPr>
          <a:xfrm>
            <a:off x="682172" y="243967"/>
            <a:ext cx="12923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r = 0.75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BD779E34-6102-4587-BC2A-B0F61C072B0B}"/>
              </a:ext>
            </a:extLst>
          </p:cNvPr>
          <p:cNvSpPr txBox="1"/>
          <p:nvPr/>
        </p:nvSpPr>
        <p:spPr>
          <a:xfrm>
            <a:off x="4630625" y="243967"/>
            <a:ext cx="11095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r = 0.5</a:t>
            </a:r>
          </a:p>
        </p:txBody>
      </p:sp>
    </p:spTree>
    <p:extLst>
      <p:ext uri="{BB962C8B-B14F-4D97-AF65-F5344CB8AC3E}">
        <p14:creationId xmlns:p14="http://schemas.microsoft.com/office/powerpoint/2010/main" val="38335562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DC66334F-35C0-450D-9E16-DF9B104C03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3998" cy="6857999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476F3DBA-93B1-4FF5-BDAA-CE839FE54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21D1B-6589-447F-A0B7-C7AC1C3B1233}" type="slidenum">
              <a:rPr lang="en-GB" smtClean="0"/>
              <a:t>26</a:t>
            </a:fld>
            <a:endParaRPr lang="en-GB" dirty="0"/>
          </a:p>
        </p:txBody>
      </p:sp>
      <p:grpSp>
        <p:nvGrpSpPr>
          <p:cNvPr id="7" name="Group 6">
            <a:extLst>
              <a:ext uri="{FF2B5EF4-FFF2-40B4-BE49-F238E27FC236}">
                <a16:creationId xmlns="" xmlns:a16="http://schemas.microsoft.com/office/drawing/2014/main" id="{826D0D87-E136-4F4F-A109-1B5C8C1D1F35}"/>
              </a:ext>
            </a:extLst>
          </p:cNvPr>
          <p:cNvGrpSpPr/>
          <p:nvPr/>
        </p:nvGrpSpPr>
        <p:grpSpPr>
          <a:xfrm>
            <a:off x="90000" y="90000"/>
            <a:ext cx="8964000" cy="6642000"/>
            <a:chOff x="90000" y="90000"/>
            <a:chExt cx="8964000" cy="6642000"/>
          </a:xfrm>
        </p:grpSpPr>
        <p:sp>
          <p:nvSpPr>
            <p:cNvPr id="8" name="Rectangle: Rounded Corners 7">
              <a:extLst>
                <a:ext uri="{FF2B5EF4-FFF2-40B4-BE49-F238E27FC236}">
                  <a16:creationId xmlns="" xmlns:a16="http://schemas.microsoft.com/office/drawing/2014/main" id="{F4513566-9C7B-410C-945B-A00FF7D03B85}"/>
                </a:ext>
              </a:extLst>
            </p:cNvPr>
            <p:cNvSpPr/>
            <p:nvPr/>
          </p:nvSpPr>
          <p:spPr>
            <a:xfrm>
              <a:off x="90000" y="90000"/>
              <a:ext cx="8964000" cy="6642000"/>
            </a:xfrm>
            <a:prstGeom prst="roundRect">
              <a:avLst>
                <a:gd name="adj" fmla="val 7724"/>
              </a:avLst>
            </a:prstGeom>
            <a:noFill/>
            <a:ln>
              <a:solidFill>
                <a:schemeClr val="accent6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="" xmlns:a16="http://schemas.microsoft.com/office/drawing/2014/main" id="{A8136FB7-B69E-4E73-8D46-E2FA88CABAAC}"/>
                </a:ext>
              </a:extLst>
            </p:cNvPr>
            <p:cNvCxnSpPr>
              <a:cxnSpLocks/>
            </p:cNvCxnSpPr>
            <p:nvPr/>
          </p:nvCxnSpPr>
          <p:spPr>
            <a:xfrm>
              <a:off x="180000" y="828162"/>
              <a:ext cx="8784000" cy="0"/>
            </a:xfrm>
            <a:prstGeom prst="line">
              <a:avLst/>
            </a:prstGeom>
            <a:ln w="952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: Rounded Corners 9">
              <a:extLst>
                <a:ext uri="{FF2B5EF4-FFF2-40B4-BE49-F238E27FC236}">
                  <a16:creationId xmlns="" xmlns:a16="http://schemas.microsoft.com/office/drawing/2014/main" id="{9A387AD4-2752-4AE0-AC0A-1596DEEC3AA4}"/>
                </a:ext>
              </a:extLst>
            </p:cNvPr>
            <p:cNvSpPr/>
            <p:nvPr/>
          </p:nvSpPr>
          <p:spPr>
            <a:xfrm>
              <a:off x="180000" y="180000"/>
              <a:ext cx="8784000" cy="6462000"/>
            </a:xfrm>
            <a:prstGeom prst="roundRect">
              <a:avLst>
                <a:gd name="adj" fmla="val 7724"/>
              </a:avLst>
            </a:prstGeom>
            <a:noFill/>
            <a:ln w="9525">
              <a:solidFill>
                <a:schemeClr val="accent6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0805E07D-8A46-45FA-8C8C-540D7CC84534}"/>
              </a:ext>
            </a:extLst>
          </p:cNvPr>
          <p:cNvSpPr txBox="1"/>
          <p:nvPr/>
        </p:nvSpPr>
        <p:spPr>
          <a:xfrm>
            <a:off x="682172" y="243967"/>
            <a:ext cx="8354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r = 0</a:t>
            </a:r>
          </a:p>
        </p:txBody>
      </p:sp>
    </p:spTree>
    <p:extLst>
      <p:ext uri="{BB962C8B-B14F-4D97-AF65-F5344CB8AC3E}">
        <p14:creationId xmlns:p14="http://schemas.microsoft.com/office/powerpoint/2010/main" val="28834598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D4C6CF6C-0478-4F87-B1A2-CF53A3A9DC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2826" y="1479954"/>
            <a:ext cx="5670247" cy="425268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DC66334F-35C0-450D-9E16-DF9B104C03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01402" y="1475188"/>
            <a:ext cx="5676602" cy="4257451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476F3DBA-93B1-4FF5-BDAA-CE839FE54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21D1B-6589-447F-A0B7-C7AC1C3B1233}" type="slidenum">
              <a:rPr lang="en-GB" smtClean="0"/>
              <a:t>27</a:t>
            </a:fld>
            <a:endParaRPr lang="en-GB" dirty="0"/>
          </a:p>
        </p:txBody>
      </p:sp>
      <p:grpSp>
        <p:nvGrpSpPr>
          <p:cNvPr id="7" name="Group 6">
            <a:extLst>
              <a:ext uri="{FF2B5EF4-FFF2-40B4-BE49-F238E27FC236}">
                <a16:creationId xmlns="" xmlns:a16="http://schemas.microsoft.com/office/drawing/2014/main" id="{826D0D87-E136-4F4F-A109-1B5C8C1D1F35}"/>
              </a:ext>
            </a:extLst>
          </p:cNvPr>
          <p:cNvGrpSpPr/>
          <p:nvPr/>
        </p:nvGrpSpPr>
        <p:grpSpPr>
          <a:xfrm>
            <a:off x="90000" y="90000"/>
            <a:ext cx="8964000" cy="6642000"/>
            <a:chOff x="90000" y="90000"/>
            <a:chExt cx="8964000" cy="6642000"/>
          </a:xfrm>
        </p:grpSpPr>
        <p:sp>
          <p:nvSpPr>
            <p:cNvPr id="8" name="Rectangle: Rounded Corners 7">
              <a:extLst>
                <a:ext uri="{FF2B5EF4-FFF2-40B4-BE49-F238E27FC236}">
                  <a16:creationId xmlns="" xmlns:a16="http://schemas.microsoft.com/office/drawing/2014/main" id="{F4513566-9C7B-410C-945B-A00FF7D03B85}"/>
                </a:ext>
              </a:extLst>
            </p:cNvPr>
            <p:cNvSpPr/>
            <p:nvPr/>
          </p:nvSpPr>
          <p:spPr>
            <a:xfrm>
              <a:off x="90000" y="90000"/>
              <a:ext cx="8964000" cy="6642000"/>
            </a:xfrm>
            <a:prstGeom prst="roundRect">
              <a:avLst>
                <a:gd name="adj" fmla="val 7724"/>
              </a:avLst>
            </a:prstGeom>
            <a:noFill/>
            <a:ln>
              <a:solidFill>
                <a:schemeClr val="accent6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="" xmlns:a16="http://schemas.microsoft.com/office/drawing/2014/main" id="{A8136FB7-B69E-4E73-8D46-E2FA88CABAAC}"/>
                </a:ext>
              </a:extLst>
            </p:cNvPr>
            <p:cNvCxnSpPr>
              <a:cxnSpLocks/>
            </p:cNvCxnSpPr>
            <p:nvPr/>
          </p:nvCxnSpPr>
          <p:spPr>
            <a:xfrm>
              <a:off x="180000" y="828162"/>
              <a:ext cx="8784000" cy="0"/>
            </a:xfrm>
            <a:prstGeom prst="line">
              <a:avLst/>
            </a:prstGeom>
            <a:ln w="952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: Rounded Corners 9">
              <a:extLst>
                <a:ext uri="{FF2B5EF4-FFF2-40B4-BE49-F238E27FC236}">
                  <a16:creationId xmlns="" xmlns:a16="http://schemas.microsoft.com/office/drawing/2014/main" id="{9A387AD4-2752-4AE0-AC0A-1596DEEC3AA4}"/>
                </a:ext>
              </a:extLst>
            </p:cNvPr>
            <p:cNvSpPr/>
            <p:nvPr/>
          </p:nvSpPr>
          <p:spPr>
            <a:xfrm>
              <a:off x="180000" y="180000"/>
              <a:ext cx="8784000" cy="6462000"/>
            </a:xfrm>
            <a:prstGeom prst="roundRect">
              <a:avLst>
                <a:gd name="adj" fmla="val 7724"/>
              </a:avLst>
            </a:prstGeom>
            <a:noFill/>
            <a:ln w="9525">
              <a:solidFill>
                <a:schemeClr val="accent6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0805E07D-8A46-45FA-8C8C-540D7CC84534}"/>
              </a:ext>
            </a:extLst>
          </p:cNvPr>
          <p:cNvSpPr txBox="1"/>
          <p:nvPr/>
        </p:nvSpPr>
        <p:spPr>
          <a:xfrm>
            <a:off x="682172" y="243967"/>
            <a:ext cx="12202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r = -0.5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BD779E34-6102-4587-BC2A-B0F61C072B0B}"/>
              </a:ext>
            </a:extLst>
          </p:cNvPr>
          <p:cNvSpPr txBox="1"/>
          <p:nvPr/>
        </p:nvSpPr>
        <p:spPr>
          <a:xfrm>
            <a:off x="4630625" y="243967"/>
            <a:ext cx="9460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r = -1</a:t>
            </a:r>
          </a:p>
        </p:txBody>
      </p:sp>
    </p:spTree>
    <p:extLst>
      <p:ext uri="{BB962C8B-B14F-4D97-AF65-F5344CB8AC3E}">
        <p14:creationId xmlns:p14="http://schemas.microsoft.com/office/powerpoint/2010/main" val="29622156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DC66334F-35C0-450D-9E16-DF9B104C03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3998" cy="6857998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476F3DBA-93B1-4FF5-BDAA-CE839FE54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21D1B-6589-447F-A0B7-C7AC1C3B1233}" type="slidenum">
              <a:rPr lang="en-GB" smtClean="0"/>
              <a:t>28</a:t>
            </a:fld>
            <a:endParaRPr lang="en-GB" dirty="0"/>
          </a:p>
        </p:txBody>
      </p:sp>
      <p:grpSp>
        <p:nvGrpSpPr>
          <p:cNvPr id="7" name="Group 6">
            <a:extLst>
              <a:ext uri="{FF2B5EF4-FFF2-40B4-BE49-F238E27FC236}">
                <a16:creationId xmlns="" xmlns:a16="http://schemas.microsoft.com/office/drawing/2014/main" id="{826D0D87-E136-4F4F-A109-1B5C8C1D1F35}"/>
              </a:ext>
            </a:extLst>
          </p:cNvPr>
          <p:cNvGrpSpPr/>
          <p:nvPr/>
        </p:nvGrpSpPr>
        <p:grpSpPr>
          <a:xfrm>
            <a:off x="90000" y="90000"/>
            <a:ext cx="8964000" cy="6642000"/>
            <a:chOff x="90000" y="90000"/>
            <a:chExt cx="8964000" cy="6642000"/>
          </a:xfrm>
        </p:grpSpPr>
        <p:sp>
          <p:nvSpPr>
            <p:cNvPr id="8" name="Rectangle: Rounded Corners 7">
              <a:extLst>
                <a:ext uri="{FF2B5EF4-FFF2-40B4-BE49-F238E27FC236}">
                  <a16:creationId xmlns="" xmlns:a16="http://schemas.microsoft.com/office/drawing/2014/main" id="{F4513566-9C7B-410C-945B-A00FF7D03B85}"/>
                </a:ext>
              </a:extLst>
            </p:cNvPr>
            <p:cNvSpPr/>
            <p:nvPr/>
          </p:nvSpPr>
          <p:spPr>
            <a:xfrm>
              <a:off x="90000" y="90000"/>
              <a:ext cx="8964000" cy="6642000"/>
            </a:xfrm>
            <a:prstGeom prst="roundRect">
              <a:avLst>
                <a:gd name="adj" fmla="val 7724"/>
              </a:avLst>
            </a:prstGeom>
            <a:noFill/>
            <a:ln>
              <a:solidFill>
                <a:schemeClr val="accent6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="" xmlns:a16="http://schemas.microsoft.com/office/drawing/2014/main" id="{A8136FB7-B69E-4E73-8D46-E2FA88CABAAC}"/>
                </a:ext>
              </a:extLst>
            </p:cNvPr>
            <p:cNvCxnSpPr>
              <a:cxnSpLocks/>
            </p:cNvCxnSpPr>
            <p:nvPr/>
          </p:nvCxnSpPr>
          <p:spPr>
            <a:xfrm>
              <a:off x="180000" y="828162"/>
              <a:ext cx="8784000" cy="0"/>
            </a:xfrm>
            <a:prstGeom prst="line">
              <a:avLst/>
            </a:prstGeom>
            <a:ln w="952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: Rounded Corners 9">
              <a:extLst>
                <a:ext uri="{FF2B5EF4-FFF2-40B4-BE49-F238E27FC236}">
                  <a16:creationId xmlns="" xmlns:a16="http://schemas.microsoft.com/office/drawing/2014/main" id="{9A387AD4-2752-4AE0-AC0A-1596DEEC3AA4}"/>
                </a:ext>
              </a:extLst>
            </p:cNvPr>
            <p:cNvSpPr/>
            <p:nvPr/>
          </p:nvSpPr>
          <p:spPr>
            <a:xfrm>
              <a:off x="180000" y="180000"/>
              <a:ext cx="8784000" cy="6462000"/>
            </a:xfrm>
            <a:prstGeom prst="roundRect">
              <a:avLst>
                <a:gd name="adj" fmla="val 7724"/>
              </a:avLst>
            </a:prstGeom>
            <a:noFill/>
            <a:ln w="9525">
              <a:solidFill>
                <a:schemeClr val="accent6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0805E07D-8A46-45FA-8C8C-540D7CC84534}"/>
              </a:ext>
            </a:extLst>
          </p:cNvPr>
          <p:cNvSpPr txBox="1"/>
          <p:nvPr/>
        </p:nvSpPr>
        <p:spPr>
          <a:xfrm>
            <a:off x="682172" y="243967"/>
            <a:ext cx="11288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r = -10</a:t>
            </a:r>
          </a:p>
        </p:txBody>
      </p:sp>
    </p:spTree>
    <p:extLst>
      <p:ext uri="{BB962C8B-B14F-4D97-AF65-F5344CB8AC3E}">
        <p14:creationId xmlns:p14="http://schemas.microsoft.com/office/powerpoint/2010/main" val="35713405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DC66334F-35C0-450D-9E16-DF9B104C03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3998" cy="6857998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476F3DBA-93B1-4FF5-BDAA-CE839FE54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21D1B-6589-447F-A0B7-C7AC1C3B1233}" type="slidenum">
              <a:rPr lang="en-GB" smtClean="0"/>
              <a:t>29</a:t>
            </a:fld>
            <a:endParaRPr lang="en-GB" dirty="0"/>
          </a:p>
        </p:txBody>
      </p:sp>
      <p:grpSp>
        <p:nvGrpSpPr>
          <p:cNvPr id="7" name="Group 6">
            <a:extLst>
              <a:ext uri="{FF2B5EF4-FFF2-40B4-BE49-F238E27FC236}">
                <a16:creationId xmlns="" xmlns:a16="http://schemas.microsoft.com/office/drawing/2014/main" id="{826D0D87-E136-4F4F-A109-1B5C8C1D1F35}"/>
              </a:ext>
            </a:extLst>
          </p:cNvPr>
          <p:cNvGrpSpPr/>
          <p:nvPr/>
        </p:nvGrpSpPr>
        <p:grpSpPr>
          <a:xfrm>
            <a:off x="90000" y="90000"/>
            <a:ext cx="8964000" cy="6642000"/>
            <a:chOff x="90000" y="90000"/>
            <a:chExt cx="8964000" cy="6642000"/>
          </a:xfrm>
        </p:grpSpPr>
        <p:sp>
          <p:nvSpPr>
            <p:cNvPr id="8" name="Rectangle: Rounded Corners 7">
              <a:extLst>
                <a:ext uri="{FF2B5EF4-FFF2-40B4-BE49-F238E27FC236}">
                  <a16:creationId xmlns="" xmlns:a16="http://schemas.microsoft.com/office/drawing/2014/main" id="{F4513566-9C7B-410C-945B-A00FF7D03B85}"/>
                </a:ext>
              </a:extLst>
            </p:cNvPr>
            <p:cNvSpPr/>
            <p:nvPr/>
          </p:nvSpPr>
          <p:spPr>
            <a:xfrm>
              <a:off x="90000" y="90000"/>
              <a:ext cx="8964000" cy="6642000"/>
            </a:xfrm>
            <a:prstGeom prst="roundRect">
              <a:avLst>
                <a:gd name="adj" fmla="val 7724"/>
              </a:avLst>
            </a:prstGeom>
            <a:noFill/>
            <a:ln>
              <a:solidFill>
                <a:schemeClr val="accent6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="" xmlns:a16="http://schemas.microsoft.com/office/drawing/2014/main" id="{A8136FB7-B69E-4E73-8D46-E2FA88CABAAC}"/>
                </a:ext>
              </a:extLst>
            </p:cNvPr>
            <p:cNvCxnSpPr>
              <a:cxnSpLocks/>
            </p:cNvCxnSpPr>
            <p:nvPr/>
          </p:nvCxnSpPr>
          <p:spPr>
            <a:xfrm>
              <a:off x="180000" y="828162"/>
              <a:ext cx="8784000" cy="0"/>
            </a:xfrm>
            <a:prstGeom prst="line">
              <a:avLst/>
            </a:prstGeom>
            <a:ln w="952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: Rounded Corners 9">
              <a:extLst>
                <a:ext uri="{FF2B5EF4-FFF2-40B4-BE49-F238E27FC236}">
                  <a16:creationId xmlns="" xmlns:a16="http://schemas.microsoft.com/office/drawing/2014/main" id="{9A387AD4-2752-4AE0-AC0A-1596DEEC3AA4}"/>
                </a:ext>
              </a:extLst>
            </p:cNvPr>
            <p:cNvSpPr/>
            <p:nvPr/>
          </p:nvSpPr>
          <p:spPr>
            <a:xfrm>
              <a:off x="180000" y="180000"/>
              <a:ext cx="8784000" cy="6462000"/>
            </a:xfrm>
            <a:prstGeom prst="roundRect">
              <a:avLst>
                <a:gd name="adj" fmla="val 7724"/>
              </a:avLst>
            </a:prstGeom>
            <a:noFill/>
            <a:ln w="9525">
              <a:solidFill>
                <a:schemeClr val="accent6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0805E07D-8A46-45FA-8C8C-540D7CC84534}"/>
              </a:ext>
            </a:extLst>
          </p:cNvPr>
          <p:cNvSpPr txBox="1"/>
          <p:nvPr/>
        </p:nvSpPr>
        <p:spPr>
          <a:xfrm>
            <a:off x="682172" y="243967"/>
            <a:ext cx="13115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r = -100</a:t>
            </a:r>
          </a:p>
        </p:txBody>
      </p:sp>
    </p:spTree>
    <p:extLst>
      <p:ext uri="{BB962C8B-B14F-4D97-AF65-F5344CB8AC3E}">
        <p14:creationId xmlns:p14="http://schemas.microsoft.com/office/powerpoint/2010/main" val="22746937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DC66334F-35C0-450D-9E16-DF9B104C03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3999" cy="68580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476F3DBA-93B1-4FF5-BDAA-CE839FE54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21D1B-6589-447F-A0B7-C7AC1C3B1233}" type="slidenum">
              <a:rPr lang="en-GB" smtClean="0"/>
              <a:t>3</a:t>
            </a:fld>
            <a:endParaRPr lang="en-GB" dirty="0"/>
          </a:p>
        </p:txBody>
      </p:sp>
      <p:grpSp>
        <p:nvGrpSpPr>
          <p:cNvPr id="7" name="Group 6">
            <a:extLst>
              <a:ext uri="{FF2B5EF4-FFF2-40B4-BE49-F238E27FC236}">
                <a16:creationId xmlns="" xmlns:a16="http://schemas.microsoft.com/office/drawing/2014/main" id="{826D0D87-E136-4F4F-A109-1B5C8C1D1F35}"/>
              </a:ext>
            </a:extLst>
          </p:cNvPr>
          <p:cNvGrpSpPr/>
          <p:nvPr/>
        </p:nvGrpSpPr>
        <p:grpSpPr>
          <a:xfrm>
            <a:off x="90000" y="90000"/>
            <a:ext cx="8964000" cy="6642000"/>
            <a:chOff x="90000" y="90000"/>
            <a:chExt cx="8964000" cy="6642000"/>
          </a:xfrm>
        </p:grpSpPr>
        <p:sp>
          <p:nvSpPr>
            <p:cNvPr id="8" name="Rectangle: Rounded Corners 7">
              <a:extLst>
                <a:ext uri="{FF2B5EF4-FFF2-40B4-BE49-F238E27FC236}">
                  <a16:creationId xmlns="" xmlns:a16="http://schemas.microsoft.com/office/drawing/2014/main" id="{F4513566-9C7B-410C-945B-A00FF7D03B85}"/>
                </a:ext>
              </a:extLst>
            </p:cNvPr>
            <p:cNvSpPr/>
            <p:nvPr/>
          </p:nvSpPr>
          <p:spPr>
            <a:xfrm>
              <a:off x="90000" y="90000"/>
              <a:ext cx="8964000" cy="6642000"/>
            </a:xfrm>
            <a:prstGeom prst="roundRect">
              <a:avLst>
                <a:gd name="adj" fmla="val 7724"/>
              </a:avLst>
            </a:prstGeom>
            <a:noFill/>
            <a:ln>
              <a:solidFill>
                <a:schemeClr val="accent6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="" xmlns:a16="http://schemas.microsoft.com/office/drawing/2014/main" id="{A8136FB7-B69E-4E73-8D46-E2FA88CABAAC}"/>
                </a:ext>
              </a:extLst>
            </p:cNvPr>
            <p:cNvCxnSpPr>
              <a:cxnSpLocks/>
            </p:cNvCxnSpPr>
            <p:nvPr/>
          </p:nvCxnSpPr>
          <p:spPr>
            <a:xfrm>
              <a:off x="180000" y="828162"/>
              <a:ext cx="8784000" cy="0"/>
            </a:xfrm>
            <a:prstGeom prst="line">
              <a:avLst/>
            </a:prstGeom>
            <a:ln w="952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: Rounded Corners 9">
              <a:extLst>
                <a:ext uri="{FF2B5EF4-FFF2-40B4-BE49-F238E27FC236}">
                  <a16:creationId xmlns="" xmlns:a16="http://schemas.microsoft.com/office/drawing/2014/main" id="{9A387AD4-2752-4AE0-AC0A-1596DEEC3AA4}"/>
                </a:ext>
              </a:extLst>
            </p:cNvPr>
            <p:cNvSpPr/>
            <p:nvPr/>
          </p:nvSpPr>
          <p:spPr>
            <a:xfrm>
              <a:off x="180000" y="180000"/>
              <a:ext cx="8784000" cy="6462000"/>
            </a:xfrm>
            <a:prstGeom prst="roundRect">
              <a:avLst>
                <a:gd name="adj" fmla="val 7724"/>
              </a:avLst>
            </a:prstGeom>
            <a:noFill/>
            <a:ln w="9525">
              <a:solidFill>
                <a:schemeClr val="accent6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0805E07D-8A46-45FA-8C8C-540D7CC84534}"/>
              </a:ext>
            </a:extLst>
          </p:cNvPr>
          <p:cNvSpPr txBox="1"/>
          <p:nvPr/>
        </p:nvSpPr>
        <p:spPr>
          <a:xfrm>
            <a:off x="682172" y="243967"/>
            <a:ext cx="8354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r = 1</a:t>
            </a:r>
          </a:p>
        </p:txBody>
      </p:sp>
    </p:spTree>
    <p:extLst>
      <p:ext uri="{BB962C8B-B14F-4D97-AF65-F5344CB8AC3E}">
        <p14:creationId xmlns:p14="http://schemas.microsoft.com/office/powerpoint/2010/main" val="9478758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DC66334F-35C0-450D-9E16-DF9B104C03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3998" cy="6857998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476F3DBA-93B1-4FF5-BDAA-CE839FE54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21D1B-6589-447F-A0B7-C7AC1C3B1233}" type="slidenum">
              <a:rPr lang="en-GB" smtClean="0"/>
              <a:t>30</a:t>
            </a:fld>
            <a:endParaRPr lang="en-GB" dirty="0"/>
          </a:p>
        </p:txBody>
      </p:sp>
      <p:grpSp>
        <p:nvGrpSpPr>
          <p:cNvPr id="7" name="Group 6">
            <a:extLst>
              <a:ext uri="{FF2B5EF4-FFF2-40B4-BE49-F238E27FC236}">
                <a16:creationId xmlns="" xmlns:a16="http://schemas.microsoft.com/office/drawing/2014/main" id="{826D0D87-E136-4F4F-A109-1B5C8C1D1F35}"/>
              </a:ext>
            </a:extLst>
          </p:cNvPr>
          <p:cNvGrpSpPr/>
          <p:nvPr/>
        </p:nvGrpSpPr>
        <p:grpSpPr>
          <a:xfrm>
            <a:off x="90000" y="90000"/>
            <a:ext cx="8964000" cy="6642000"/>
            <a:chOff x="90000" y="90000"/>
            <a:chExt cx="8964000" cy="6642000"/>
          </a:xfrm>
        </p:grpSpPr>
        <p:sp>
          <p:nvSpPr>
            <p:cNvPr id="8" name="Rectangle: Rounded Corners 7">
              <a:extLst>
                <a:ext uri="{FF2B5EF4-FFF2-40B4-BE49-F238E27FC236}">
                  <a16:creationId xmlns="" xmlns:a16="http://schemas.microsoft.com/office/drawing/2014/main" id="{F4513566-9C7B-410C-945B-A00FF7D03B85}"/>
                </a:ext>
              </a:extLst>
            </p:cNvPr>
            <p:cNvSpPr/>
            <p:nvPr/>
          </p:nvSpPr>
          <p:spPr>
            <a:xfrm>
              <a:off x="90000" y="90000"/>
              <a:ext cx="8964000" cy="6642000"/>
            </a:xfrm>
            <a:prstGeom prst="roundRect">
              <a:avLst>
                <a:gd name="adj" fmla="val 7724"/>
              </a:avLst>
            </a:prstGeom>
            <a:noFill/>
            <a:ln>
              <a:solidFill>
                <a:schemeClr val="accent6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="" xmlns:a16="http://schemas.microsoft.com/office/drawing/2014/main" id="{A8136FB7-B69E-4E73-8D46-E2FA88CABAAC}"/>
                </a:ext>
              </a:extLst>
            </p:cNvPr>
            <p:cNvCxnSpPr>
              <a:cxnSpLocks/>
            </p:cNvCxnSpPr>
            <p:nvPr/>
          </p:nvCxnSpPr>
          <p:spPr>
            <a:xfrm>
              <a:off x="180000" y="828162"/>
              <a:ext cx="8784000" cy="0"/>
            </a:xfrm>
            <a:prstGeom prst="line">
              <a:avLst/>
            </a:prstGeom>
            <a:ln w="952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: Rounded Corners 9">
              <a:extLst>
                <a:ext uri="{FF2B5EF4-FFF2-40B4-BE49-F238E27FC236}">
                  <a16:creationId xmlns="" xmlns:a16="http://schemas.microsoft.com/office/drawing/2014/main" id="{9A387AD4-2752-4AE0-AC0A-1596DEEC3AA4}"/>
                </a:ext>
              </a:extLst>
            </p:cNvPr>
            <p:cNvSpPr/>
            <p:nvPr/>
          </p:nvSpPr>
          <p:spPr>
            <a:xfrm>
              <a:off x="180000" y="180000"/>
              <a:ext cx="8784000" cy="6462000"/>
            </a:xfrm>
            <a:prstGeom prst="roundRect">
              <a:avLst>
                <a:gd name="adj" fmla="val 7724"/>
              </a:avLst>
            </a:prstGeom>
            <a:noFill/>
            <a:ln w="9525">
              <a:solidFill>
                <a:schemeClr val="accent6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0805E07D-8A46-45FA-8C8C-540D7CC84534}"/>
              </a:ext>
            </a:extLst>
          </p:cNvPr>
          <p:cNvSpPr txBox="1"/>
          <p:nvPr/>
        </p:nvSpPr>
        <p:spPr>
          <a:xfrm>
            <a:off x="682172" y="243967"/>
            <a:ext cx="1494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r = -1000</a:t>
            </a:r>
          </a:p>
        </p:txBody>
      </p:sp>
    </p:spTree>
    <p:extLst>
      <p:ext uri="{BB962C8B-B14F-4D97-AF65-F5344CB8AC3E}">
        <p14:creationId xmlns:p14="http://schemas.microsoft.com/office/powerpoint/2010/main" val="13181550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DC66334F-35C0-450D-9E16-DF9B104C03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9143996" cy="6857998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476F3DBA-93B1-4FF5-BDAA-CE839FE54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21D1B-6589-447F-A0B7-C7AC1C3B1233}" type="slidenum">
              <a:rPr lang="en-GB" smtClean="0"/>
              <a:t>31</a:t>
            </a:fld>
            <a:endParaRPr lang="en-GB" dirty="0"/>
          </a:p>
        </p:txBody>
      </p:sp>
      <p:grpSp>
        <p:nvGrpSpPr>
          <p:cNvPr id="7" name="Group 6">
            <a:extLst>
              <a:ext uri="{FF2B5EF4-FFF2-40B4-BE49-F238E27FC236}">
                <a16:creationId xmlns="" xmlns:a16="http://schemas.microsoft.com/office/drawing/2014/main" id="{826D0D87-E136-4F4F-A109-1B5C8C1D1F35}"/>
              </a:ext>
            </a:extLst>
          </p:cNvPr>
          <p:cNvGrpSpPr/>
          <p:nvPr/>
        </p:nvGrpSpPr>
        <p:grpSpPr>
          <a:xfrm>
            <a:off x="90000" y="90000"/>
            <a:ext cx="8964000" cy="6642000"/>
            <a:chOff x="90000" y="90000"/>
            <a:chExt cx="8964000" cy="6642000"/>
          </a:xfrm>
        </p:grpSpPr>
        <p:sp>
          <p:nvSpPr>
            <p:cNvPr id="8" name="Rectangle: Rounded Corners 7">
              <a:extLst>
                <a:ext uri="{FF2B5EF4-FFF2-40B4-BE49-F238E27FC236}">
                  <a16:creationId xmlns="" xmlns:a16="http://schemas.microsoft.com/office/drawing/2014/main" id="{F4513566-9C7B-410C-945B-A00FF7D03B85}"/>
                </a:ext>
              </a:extLst>
            </p:cNvPr>
            <p:cNvSpPr/>
            <p:nvPr/>
          </p:nvSpPr>
          <p:spPr>
            <a:xfrm>
              <a:off x="90000" y="90000"/>
              <a:ext cx="8964000" cy="6642000"/>
            </a:xfrm>
            <a:prstGeom prst="roundRect">
              <a:avLst>
                <a:gd name="adj" fmla="val 7724"/>
              </a:avLst>
            </a:prstGeom>
            <a:noFill/>
            <a:ln>
              <a:solidFill>
                <a:schemeClr val="accent6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="" xmlns:a16="http://schemas.microsoft.com/office/drawing/2014/main" id="{A8136FB7-B69E-4E73-8D46-E2FA88CABAAC}"/>
                </a:ext>
              </a:extLst>
            </p:cNvPr>
            <p:cNvCxnSpPr>
              <a:cxnSpLocks/>
            </p:cNvCxnSpPr>
            <p:nvPr/>
          </p:nvCxnSpPr>
          <p:spPr>
            <a:xfrm>
              <a:off x="180000" y="828162"/>
              <a:ext cx="8784000" cy="0"/>
            </a:xfrm>
            <a:prstGeom prst="line">
              <a:avLst/>
            </a:prstGeom>
            <a:ln w="952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: Rounded Corners 9">
              <a:extLst>
                <a:ext uri="{FF2B5EF4-FFF2-40B4-BE49-F238E27FC236}">
                  <a16:creationId xmlns="" xmlns:a16="http://schemas.microsoft.com/office/drawing/2014/main" id="{9A387AD4-2752-4AE0-AC0A-1596DEEC3AA4}"/>
                </a:ext>
              </a:extLst>
            </p:cNvPr>
            <p:cNvSpPr/>
            <p:nvPr/>
          </p:nvSpPr>
          <p:spPr>
            <a:xfrm>
              <a:off x="180000" y="180000"/>
              <a:ext cx="8784000" cy="6462000"/>
            </a:xfrm>
            <a:prstGeom prst="roundRect">
              <a:avLst>
                <a:gd name="adj" fmla="val 7724"/>
              </a:avLst>
            </a:prstGeom>
            <a:noFill/>
            <a:ln w="9525">
              <a:solidFill>
                <a:schemeClr val="accent6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0805E07D-8A46-45FA-8C8C-540D7CC84534}"/>
              </a:ext>
            </a:extLst>
          </p:cNvPr>
          <p:cNvSpPr txBox="1"/>
          <p:nvPr/>
        </p:nvSpPr>
        <p:spPr>
          <a:xfrm>
            <a:off x="682172" y="243967"/>
            <a:ext cx="16770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r = -10000</a:t>
            </a:r>
          </a:p>
        </p:txBody>
      </p:sp>
    </p:spTree>
    <p:extLst>
      <p:ext uri="{BB962C8B-B14F-4D97-AF65-F5344CB8AC3E}">
        <p14:creationId xmlns:p14="http://schemas.microsoft.com/office/powerpoint/2010/main" val="32541987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409C55DF-797E-4C6B-BCCC-4E2B8D0094C6}"/>
              </a:ext>
            </a:extLst>
          </p:cNvPr>
          <p:cNvSpPr txBox="1"/>
          <p:nvPr/>
        </p:nvSpPr>
        <p:spPr>
          <a:xfrm>
            <a:off x="613298" y="1172819"/>
            <a:ext cx="7917403" cy="5199745"/>
          </a:xfrm>
          <a:prstGeom prst="rect">
            <a:avLst/>
          </a:prstGeom>
          <a:noFill/>
        </p:spPr>
        <p:txBody>
          <a:bodyPr wrap="square" numCol="2" spcCol="36000" rtlCol="0">
            <a:noAutofit/>
          </a:bodyPr>
          <a:lstStyle/>
          <a:p>
            <a:r>
              <a:rPr lang="en-US" sz="1400" dirty="0"/>
              <a:t>import </a:t>
            </a:r>
            <a:r>
              <a:rPr lang="en-US" sz="1400" dirty="0" err="1"/>
              <a:t>matplotlib.pyplot</a:t>
            </a:r>
            <a:r>
              <a:rPr lang="en-US" sz="1400" dirty="0"/>
              <a:t> as </a:t>
            </a:r>
            <a:r>
              <a:rPr lang="en-US" sz="1400" dirty="0" err="1" smtClean="0"/>
              <a:t>pt</a:t>
            </a:r>
            <a:endParaRPr lang="en-US" sz="1400" dirty="0" smtClean="0"/>
          </a:p>
          <a:p>
            <a:r>
              <a:rPr lang="en-US" sz="1400" dirty="0" smtClean="0"/>
              <a:t>from </a:t>
            </a:r>
            <a:r>
              <a:rPr lang="en-US" sz="1400" dirty="0" err="1"/>
              <a:t>scipy</a:t>
            </a:r>
            <a:r>
              <a:rPr lang="en-US" sz="1400" dirty="0"/>
              <a:t> import </a:t>
            </a:r>
            <a:r>
              <a:rPr lang="en-US" sz="1400" dirty="0" smtClean="0"/>
              <a:t>integrate</a:t>
            </a:r>
          </a:p>
          <a:p>
            <a:r>
              <a:rPr lang="en-US" sz="1400" dirty="0" smtClean="0"/>
              <a:t>import </a:t>
            </a:r>
            <a:r>
              <a:rPr lang="en-US" sz="1400" dirty="0" err="1"/>
              <a:t>numpy</a:t>
            </a:r>
            <a:r>
              <a:rPr lang="en-US" sz="1400" dirty="0"/>
              <a:t> as </a:t>
            </a:r>
            <a:r>
              <a:rPr lang="en-US" sz="1400" dirty="0" err="1" smtClean="0"/>
              <a:t>np</a:t>
            </a:r>
            <a:endParaRPr lang="en-US" sz="1400" dirty="0" smtClean="0"/>
          </a:p>
          <a:p>
            <a:endParaRPr lang="en-US" sz="1400" dirty="0" smtClean="0"/>
          </a:p>
          <a:p>
            <a:r>
              <a:rPr lang="en-US" sz="1400" dirty="0" err="1" smtClean="0"/>
              <a:t>pt.rcParams.update</a:t>
            </a:r>
            <a:r>
              <a:rPr lang="en-US" sz="1400" dirty="0"/>
              <a:t>({'</a:t>
            </a:r>
            <a:r>
              <a:rPr lang="en-US" sz="1400" dirty="0" err="1"/>
              <a:t>font.size</a:t>
            </a:r>
            <a:r>
              <a:rPr lang="en-US" sz="1400" dirty="0"/>
              <a:t>': 8}</a:t>
            </a:r>
            <a:r>
              <a:rPr lang="en-US" sz="1400" dirty="0" smtClean="0"/>
              <a:t>)</a:t>
            </a:r>
          </a:p>
          <a:p>
            <a:endParaRPr lang="en-US" sz="1400" dirty="0" smtClean="0"/>
          </a:p>
          <a:p>
            <a:r>
              <a:rPr lang="en-US" sz="1400" dirty="0" smtClean="0"/>
              <a:t>a=28</a:t>
            </a:r>
            <a:endParaRPr lang="en-US" sz="1400" dirty="0" smtClean="0">
              <a:solidFill>
                <a:srgbClr val="A9D18E"/>
              </a:solidFill>
            </a:endParaRPr>
          </a:p>
          <a:p>
            <a:r>
              <a:rPr lang="en-US" sz="1400" dirty="0" err="1" smtClean="0"/>
              <a:t>z_val</a:t>
            </a:r>
            <a:r>
              <a:rPr lang="en-US" sz="1400" dirty="0"/>
              <a:t>=a-</a:t>
            </a:r>
            <a:r>
              <a:rPr lang="en-US" sz="1400" dirty="0" smtClean="0"/>
              <a:t>1</a:t>
            </a:r>
          </a:p>
          <a:p>
            <a:endParaRPr lang="en-US" sz="1400" dirty="0" smtClean="0"/>
          </a:p>
          <a:p>
            <a:r>
              <a:rPr lang="en-US" sz="1400" dirty="0" err="1" smtClean="0"/>
              <a:t>def</a:t>
            </a:r>
            <a:r>
              <a:rPr lang="en-US" sz="1400" dirty="0" smtClean="0"/>
              <a:t> </a:t>
            </a:r>
            <a:r>
              <a:rPr lang="en-US" sz="1400" dirty="0" err="1"/>
              <a:t>lorenz</a:t>
            </a:r>
            <a:r>
              <a:rPr lang="en-US" sz="1400" dirty="0"/>
              <a:t>(</a:t>
            </a:r>
            <a:r>
              <a:rPr lang="en-US" sz="1400" dirty="0" err="1"/>
              <a:t>vec</a:t>
            </a:r>
            <a:r>
              <a:rPr lang="en-US" sz="1400" dirty="0"/>
              <a:t>, t0, s=10, b=8/3, r=a):    </a:t>
            </a:r>
            <a:endParaRPr lang="en-US" sz="1400" dirty="0" smtClean="0"/>
          </a:p>
          <a:p>
            <a:r>
              <a:rPr lang="en-US" sz="1400" dirty="0" smtClean="0"/>
              <a:t>(</a:t>
            </a:r>
            <a:r>
              <a:rPr lang="en-US" sz="1400" dirty="0" err="1"/>
              <a:t>x,y,z</a:t>
            </a:r>
            <a:r>
              <a:rPr lang="en-US" sz="1400" dirty="0"/>
              <a:t>)=</a:t>
            </a:r>
            <a:r>
              <a:rPr lang="en-US" sz="1400" dirty="0" err="1"/>
              <a:t>vec</a:t>
            </a:r>
            <a:r>
              <a:rPr lang="en-US" sz="1400" dirty="0"/>
              <a:t>    </a:t>
            </a:r>
            <a:endParaRPr lang="en-US" sz="1400" dirty="0" smtClean="0"/>
          </a:p>
          <a:p>
            <a:r>
              <a:rPr lang="en-US" sz="1400" dirty="0" smtClean="0"/>
              <a:t>return </a:t>
            </a:r>
            <a:r>
              <a:rPr lang="en-US" sz="1400" dirty="0"/>
              <a:t>[s*(y-x), x*(r-z)-y, x*y-b*z</a:t>
            </a:r>
            <a:r>
              <a:rPr lang="en-US" sz="1400" dirty="0" smtClean="0"/>
              <a:t>]</a:t>
            </a:r>
          </a:p>
          <a:p>
            <a:endParaRPr lang="en-US" sz="1400" dirty="0" smtClean="0"/>
          </a:p>
          <a:p>
            <a:r>
              <a:rPr lang="en-US" sz="1400" dirty="0" smtClean="0"/>
              <a:t>x_0 </a:t>
            </a:r>
            <a:r>
              <a:rPr lang="en-US" sz="1400" dirty="0"/>
              <a:t>= [1,-1,20</a:t>
            </a:r>
            <a:r>
              <a:rPr lang="en-US" sz="1400" dirty="0" smtClean="0"/>
              <a:t>]</a:t>
            </a:r>
          </a:p>
          <a:p>
            <a:r>
              <a:rPr lang="en-US" sz="1400" dirty="0" err="1" smtClean="0"/>
              <a:t>ti</a:t>
            </a:r>
            <a:r>
              <a:rPr lang="en-US" sz="1400" dirty="0"/>
              <a:t>=</a:t>
            </a:r>
            <a:r>
              <a:rPr lang="en-US" sz="1400" dirty="0" smtClean="0"/>
              <a:t>0</a:t>
            </a:r>
          </a:p>
          <a:p>
            <a:r>
              <a:rPr lang="en-US" sz="1400" dirty="0" err="1" smtClean="0"/>
              <a:t>tf</a:t>
            </a:r>
            <a:r>
              <a:rPr lang="en-US" sz="1400" dirty="0"/>
              <a:t>=100    </a:t>
            </a:r>
            <a:endParaRPr lang="en-US" sz="1400" dirty="0" smtClean="0"/>
          </a:p>
          <a:p>
            <a:endParaRPr lang="en-US" sz="1400" dirty="0" smtClean="0"/>
          </a:p>
          <a:p>
            <a:r>
              <a:rPr lang="en-US" sz="1400" dirty="0" err="1" smtClean="0"/>
              <a:t>nsteps</a:t>
            </a:r>
            <a:r>
              <a:rPr lang="en-US" sz="1400" dirty="0"/>
              <a:t>=</a:t>
            </a:r>
            <a:r>
              <a:rPr lang="en-US" sz="1400" dirty="0" smtClean="0">
                <a:solidFill>
                  <a:srgbClr val="A9D18E"/>
                </a:solidFill>
              </a:rPr>
              <a:t>25000</a:t>
            </a:r>
          </a:p>
          <a:p>
            <a:r>
              <a:rPr lang="en-US" sz="1400" dirty="0" smtClean="0"/>
              <a:t>t </a:t>
            </a:r>
            <a:r>
              <a:rPr lang="en-US" sz="1400" dirty="0"/>
              <a:t>= </a:t>
            </a:r>
            <a:r>
              <a:rPr lang="en-US" sz="1400" dirty="0" err="1"/>
              <a:t>np.linspace</a:t>
            </a:r>
            <a:r>
              <a:rPr lang="en-US" sz="1400" dirty="0"/>
              <a:t>(</a:t>
            </a:r>
            <a:r>
              <a:rPr lang="en-US" sz="1400" dirty="0" err="1"/>
              <a:t>ti</a:t>
            </a:r>
            <a:r>
              <a:rPr lang="en-US" sz="1400" dirty="0"/>
              <a:t>, </a:t>
            </a:r>
            <a:r>
              <a:rPr lang="en-US" sz="1400" dirty="0" err="1"/>
              <a:t>tf</a:t>
            </a:r>
            <a:r>
              <a:rPr lang="en-US" sz="1400" dirty="0"/>
              <a:t>, </a:t>
            </a:r>
            <a:r>
              <a:rPr lang="en-US" sz="1400" dirty="0" err="1"/>
              <a:t>nsteps</a:t>
            </a:r>
            <a:r>
              <a:rPr lang="en-US" sz="1400" dirty="0" smtClean="0"/>
              <a:t>)</a:t>
            </a:r>
          </a:p>
          <a:p>
            <a:r>
              <a:rPr lang="en-US" sz="1400" dirty="0" err="1" smtClean="0"/>
              <a:t>xt</a:t>
            </a:r>
            <a:r>
              <a:rPr lang="en-US" sz="1400" dirty="0" smtClean="0"/>
              <a:t> </a:t>
            </a:r>
            <a:r>
              <a:rPr lang="en-US" sz="1400" dirty="0"/>
              <a:t>= </a:t>
            </a:r>
            <a:r>
              <a:rPr lang="en-US" sz="1400" dirty="0" err="1"/>
              <a:t>integrate.odeint</a:t>
            </a:r>
            <a:r>
              <a:rPr lang="en-US" sz="1400" dirty="0"/>
              <a:t>(</a:t>
            </a:r>
            <a:r>
              <a:rPr lang="en-US" sz="1400" dirty="0" err="1"/>
              <a:t>lorenz</a:t>
            </a:r>
            <a:r>
              <a:rPr lang="en-US" sz="1400" dirty="0"/>
              <a:t>, x_0, t</a:t>
            </a:r>
            <a:r>
              <a:rPr lang="en-US" sz="1400" dirty="0" smtClean="0"/>
              <a:t>)</a:t>
            </a:r>
          </a:p>
          <a:p>
            <a:endParaRPr lang="en-US" sz="1400" dirty="0" smtClean="0"/>
          </a:p>
          <a:p>
            <a:r>
              <a:rPr lang="en-US" sz="1400" dirty="0" smtClean="0"/>
              <a:t>j</a:t>
            </a:r>
            <a:r>
              <a:rPr lang="en-US" sz="1400" dirty="0"/>
              <a:t>=[row[0] for row in </a:t>
            </a:r>
            <a:r>
              <a:rPr lang="en-US" sz="1400" dirty="0" err="1"/>
              <a:t>xt</a:t>
            </a:r>
            <a:r>
              <a:rPr lang="en-US" sz="1400" dirty="0" smtClean="0"/>
              <a:t>]</a:t>
            </a:r>
          </a:p>
          <a:p>
            <a:r>
              <a:rPr lang="en-US" sz="1400" dirty="0" smtClean="0"/>
              <a:t>k</a:t>
            </a:r>
            <a:r>
              <a:rPr lang="en-US" sz="1400" dirty="0"/>
              <a:t>=[row[1] for row in </a:t>
            </a:r>
            <a:r>
              <a:rPr lang="en-US" sz="1400" dirty="0" err="1"/>
              <a:t>xt</a:t>
            </a:r>
            <a:r>
              <a:rPr lang="en-US" sz="1400" dirty="0" smtClean="0"/>
              <a:t>]</a:t>
            </a:r>
          </a:p>
          <a:p>
            <a:r>
              <a:rPr lang="en-US" sz="1400" dirty="0" smtClean="0"/>
              <a:t>l</a:t>
            </a:r>
            <a:r>
              <a:rPr lang="en-US" sz="1400" dirty="0"/>
              <a:t>=[row[2] for row in </a:t>
            </a:r>
            <a:r>
              <a:rPr lang="en-US" sz="1400" dirty="0" err="1"/>
              <a:t>xt</a:t>
            </a:r>
            <a:r>
              <a:rPr lang="en-US" sz="1400" dirty="0" smtClean="0"/>
              <a:t>]</a:t>
            </a:r>
          </a:p>
          <a:p>
            <a:r>
              <a:rPr lang="en-US" sz="1400" dirty="0" smtClean="0"/>
              <a:t>for </a:t>
            </a:r>
            <a:r>
              <a:rPr lang="en-US" sz="1400" dirty="0" err="1"/>
              <a:t>i</a:t>
            </a:r>
            <a:r>
              <a:rPr lang="en-US" sz="1400" dirty="0"/>
              <a:t> in range(nsteps-1)</a:t>
            </a:r>
            <a:r>
              <a:rPr lang="en-US" sz="1400" dirty="0" smtClean="0"/>
              <a:t>:</a:t>
            </a:r>
          </a:p>
          <a:p>
            <a:r>
              <a:rPr lang="en-US" sz="1400" dirty="0" smtClean="0"/>
              <a:t>    </a:t>
            </a:r>
            <a:r>
              <a:rPr lang="en-US" sz="1400" dirty="0"/>
              <a:t>if l[</a:t>
            </a:r>
            <a:r>
              <a:rPr lang="en-US" sz="1400" dirty="0" err="1"/>
              <a:t>i</a:t>
            </a:r>
            <a:r>
              <a:rPr lang="en-US" sz="1400" dirty="0"/>
              <a:t>] &lt; </a:t>
            </a:r>
            <a:r>
              <a:rPr lang="en-US" sz="1400" dirty="0" err="1"/>
              <a:t>z_val</a:t>
            </a:r>
            <a:r>
              <a:rPr lang="en-US" sz="1400" dirty="0"/>
              <a:t> &lt; l[i+1] or l[</a:t>
            </a:r>
            <a:r>
              <a:rPr lang="en-US" sz="1400" dirty="0" err="1"/>
              <a:t>i</a:t>
            </a:r>
            <a:r>
              <a:rPr lang="en-US" sz="1400" dirty="0"/>
              <a:t>] &gt; </a:t>
            </a:r>
            <a:r>
              <a:rPr lang="en-US" sz="1400" dirty="0" err="1"/>
              <a:t>z_val</a:t>
            </a:r>
            <a:r>
              <a:rPr lang="en-US" sz="1400" dirty="0"/>
              <a:t> &gt; l[i+1]</a:t>
            </a:r>
            <a:r>
              <a:rPr lang="en-US" sz="1400" dirty="0" smtClean="0"/>
              <a:t>:</a:t>
            </a:r>
          </a:p>
          <a:p>
            <a:r>
              <a:rPr lang="en-US" sz="1400" dirty="0" smtClean="0"/>
              <a:t>        continue</a:t>
            </a:r>
          </a:p>
          <a:p>
            <a:r>
              <a:rPr lang="en-US" sz="1400" dirty="0" smtClean="0"/>
              <a:t>    </a:t>
            </a:r>
            <a:r>
              <a:rPr lang="en-US" sz="1400" dirty="0"/>
              <a:t>else: </a:t>
            </a:r>
            <a:endParaRPr lang="en-US" sz="1400" dirty="0" smtClean="0"/>
          </a:p>
          <a:p>
            <a:r>
              <a:rPr lang="en-US" sz="1400" dirty="0" smtClean="0"/>
              <a:t>       j</a:t>
            </a:r>
            <a:r>
              <a:rPr lang="en-US" sz="1400" dirty="0"/>
              <a:t>[</a:t>
            </a:r>
            <a:r>
              <a:rPr lang="en-US" sz="1400" dirty="0" err="1"/>
              <a:t>i</a:t>
            </a:r>
            <a:r>
              <a:rPr lang="en-US" sz="1400" dirty="0"/>
              <a:t>], k[</a:t>
            </a:r>
            <a:r>
              <a:rPr lang="en-US" sz="1400" dirty="0" err="1"/>
              <a:t>i</a:t>
            </a:r>
            <a:r>
              <a:rPr lang="en-US" sz="1400" dirty="0"/>
              <a:t>] = 'a', '</a:t>
            </a:r>
            <a:r>
              <a:rPr lang="en-US" sz="1400" dirty="0" smtClean="0"/>
              <a:t>a’</a:t>
            </a:r>
          </a:p>
          <a:p>
            <a:r>
              <a:rPr lang="en-US" sz="1400" dirty="0" smtClean="0"/>
              <a:t>if </a:t>
            </a:r>
            <a:r>
              <a:rPr lang="en-US" sz="1400" dirty="0"/>
              <a:t>not </a:t>
            </a:r>
            <a:r>
              <a:rPr lang="en-US" sz="1400" dirty="0" err="1"/>
              <a:t>z_val</a:t>
            </a:r>
            <a:r>
              <a:rPr lang="en-US" sz="1400" dirty="0"/>
              <a:t>*0.95 &lt; l[-1] &lt; </a:t>
            </a:r>
            <a:r>
              <a:rPr lang="en-US" sz="1400" dirty="0" err="1"/>
              <a:t>z_val</a:t>
            </a:r>
            <a:r>
              <a:rPr lang="en-US" sz="1400" dirty="0"/>
              <a:t>*1.05</a:t>
            </a:r>
            <a:r>
              <a:rPr lang="en-US" sz="1400" dirty="0" smtClean="0"/>
              <a:t>:</a:t>
            </a:r>
          </a:p>
          <a:p>
            <a:r>
              <a:rPr lang="en-US" sz="1400" dirty="0" smtClean="0"/>
              <a:t>    </a:t>
            </a:r>
            <a:r>
              <a:rPr lang="en-US" sz="1400" dirty="0"/>
              <a:t>j[-1], k[-1] = 'a', '</a:t>
            </a:r>
            <a:r>
              <a:rPr lang="en-US" sz="1400" dirty="0" smtClean="0"/>
              <a:t>a’</a:t>
            </a:r>
          </a:p>
          <a:p>
            <a:endParaRPr lang="en-US" sz="1400" dirty="0" smtClean="0"/>
          </a:p>
          <a:p>
            <a:r>
              <a:rPr lang="en-US" sz="1400" dirty="0" err="1" smtClean="0"/>
              <a:t>i</a:t>
            </a:r>
            <a:r>
              <a:rPr lang="en-US" sz="1400" dirty="0" smtClean="0"/>
              <a:t> </a:t>
            </a:r>
            <a:r>
              <a:rPr lang="en-US" sz="1400" dirty="0"/>
              <a:t>= </a:t>
            </a:r>
            <a:r>
              <a:rPr lang="en-US" sz="1400" dirty="0" smtClean="0"/>
              <a:t>0</a:t>
            </a:r>
          </a:p>
          <a:p>
            <a:r>
              <a:rPr lang="en-US" sz="1400" dirty="0" smtClean="0"/>
              <a:t>while </a:t>
            </a:r>
            <a:r>
              <a:rPr lang="en-US" sz="1400" dirty="0"/>
              <a:t>'a' in j</a:t>
            </a:r>
            <a:r>
              <a:rPr lang="en-US" sz="1400" dirty="0" smtClean="0"/>
              <a:t>:</a:t>
            </a:r>
          </a:p>
          <a:p>
            <a:r>
              <a:rPr lang="en-US" sz="1400" dirty="0" smtClean="0"/>
              <a:t>    if </a:t>
            </a:r>
            <a:r>
              <a:rPr lang="en-US" sz="1400" dirty="0"/>
              <a:t>j[</a:t>
            </a:r>
            <a:r>
              <a:rPr lang="en-US" sz="1400" dirty="0" err="1"/>
              <a:t>i</a:t>
            </a:r>
            <a:r>
              <a:rPr lang="en-US" sz="1400" dirty="0"/>
              <a:t>] == 'a'</a:t>
            </a:r>
            <a:r>
              <a:rPr lang="en-US" sz="1400" dirty="0" smtClean="0"/>
              <a:t>:</a:t>
            </a:r>
          </a:p>
          <a:p>
            <a:r>
              <a:rPr lang="en-US" sz="1400" dirty="0" smtClean="0"/>
              <a:t>        </a:t>
            </a:r>
            <a:r>
              <a:rPr lang="en-US" sz="1400" dirty="0"/>
              <a:t>del j</a:t>
            </a:r>
            <a:r>
              <a:rPr lang="en-US" sz="1400" dirty="0" smtClean="0"/>
              <a:t>[</a:t>
            </a:r>
            <a:r>
              <a:rPr lang="en-US" sz="1400" dirty="0" err="1" smtClean="0"/>
              <a:t>i</a:t>
            </a:r>
            <a:r>
              <a:rPr lang="en-US" sz="1400" dirty="0" smtClean="0"/>
              <a:t>]</a:t>
            </a:r>
          </a:p>
          <a:p>
            <a:r>
              <a:rPr lang="en-US" sz="1400" dirty="0" smtClean="0"/>
              <a:t>        </a:t>
            </a:r>
            <a:r>
              <a:rPr lang="en-US" sz="1400" dirty="0"/>
              <a:t>del k[</a:t>
            </a:r>
            <a:r>
              <a:rPr lang="en-US" sz="1400" dirty="0" err="1"/>
              <a:t>i</a:t>
            </a:r>
            <a:r>
              <a:rPr lang="en-US" sz="1400" dirty="0" smtClean="0"/>
              <a:t>]</a:t>
            </a:r>
          </a:p>
          <a:p>
            <a:r>
              <a:rPr lang="en-US" sz="1400" dirty="0" smtClean="0"/>
              <a:t>        </a:t>
            </a:r>
            <a:r>
              <a:rPr lang="en-US" sz="1400" dirty="0"/>
              <a:t>del l[</a:t>
            </a:r>
            <a:r>
              <a:rPr lang="en-US" sz="1400" dirty="0" err="1"/>
              <a:t>i</a:t>
            </a:r>
            <a:r>
              <a:rPr lang="en-US" sz="1400" dirty="0" smtClean="0"/>
              <a:t>]</a:t>
            </a:r>
          </a:p>
          <a:p>
            <a:r>
              <a:rPr lang="en-US" sz="1400" dirty="0" smtClean="0"/>
              <a:t>    </a:t>
            </a:r>
            <a:r>
              <a:rPr lang="en-US" sz="1400" dirty="0"/>
              <a:t>else</a:t>
            </a:r>
            <a:r>
              <a:rPr lang="en-US" sz="1400" dirty="0" smtClean="0"/>
              <a:t>:</a:t>
            </a:r>
          </a:p>
          <a:p>
            <a:r>
              <a:rPr lang="en-US" sz="1400" dirty="0" smtClean="0"/>
              <a:t>        </a:t>
            </a:r>
            <a:r>
              <a:rPr lang="en-US" sz="1400" dirty="0" err="1"/>
              <a:t>i</a:t>
            </a:r>
            <a:r>
              <a:rPr lang="en-US" sz="1400" dirty="0"/>
              <a:t> += 1 </a:t>
            </a:r>
            <a:endParaRPr lang="en-US" sz="1400" dirty="0" smtClean="0"/>
          </a:p>
          <a:p>
            <a:endParaRPr lang="en-US" sz="1400" dirty="0" smtClean="0"/>
          </a:p>
          <a:p>
            <a:r>
              <a:rPr lang="en-US" sz="1400" dirty="0" err="1" smtClean="0"/>
              <a:t>pt.ylim</a:t>
            </a:r>
            <a:r>
              <a:rPr lang="en-US" sz="1400" dirty="0"/>
              <a:t>(-29,29</a:t>
            </a:r>
            <a:r>
              <a:rPr lang="en-US" sz="1400" dirty="0" smtClean="0"/>
              <a:t>)</a:t>
            </a:r>
          </a:p>
          <a:p>
            <a:r>
              <a:rPr lang="en-US" sz="1400" dirty="0" err="1" smtClean="0"/>
              <a:t>pt.xlim</a:t>
            </a:r>
            <a:r>
              <a:rPr lang="en-US" sz="1400" dirty="0"/>
              <a:t>(-19,19</a:t>
            </a:r>
            <a:r>
              <a:rPr lang="en-US" sz="1400" dirty="0" smtClean="0"/>
              <a:t>)</a:t>
            </a:r>
          </a:p>
          <a:p>
            <a:r>
              <a:rPr lang="en-US" sz="1400" dirty="0" err="1" smtClean="0"/>
              <a:t>pt.ylabel</a:t>
            </a:r>
            <a:r>
              <a:rPr lang="en-US" sz="1400" dirty="0"/>
              <a:t>('y'</a:t>
            </a:r>
            <a:r>
              <a:rPr lang="en-US" sz="1400" dirty="0" smtClean="0"/>
              <a:t>)</a:t>
            </a:r>
          </a:p>
          <a:p>
            <a:r>
              <a:rPr lang="en-US" sz="1400" dirty="0" err="1" smtClean="0"/>
              <a:t>pt.xlabel</a:t>
            </a:r>
            <a:r>
              <a:rPr lang="en-US" sz="1400" dirty="0"/>
              <a:t>('x'</a:t>
            </a:r>
            <a:r>
              <a:rPr lang="en-US" sz="1400" dirty="0" smtClean="0"/>
              <a:t>)</a:t>
            </a:r>
          </a:p>
          <a:p>
            <a:r>
              <a:rPr lang="en-US" sz="1400" dirty="0" err="1" smtClean="0"/>
              <a:t>pt.title</a:t>
            </a:r>
            <a:r>
              <a:rPr lang="en-US" sz="1400" dirty="0"/>
              <a:t>('r=''{}'.format(</a:t>
            </a:r>
            <a:r>
              <a:rPr lang="en-US" sz="1400" dirty="0" err="1"/>
              <a:t>nsteps</a:t>
            </a:r>
            <a:r>
              <a:rPr lang="en-US" sz="1400" dirty="0"/>
              <a:t>))</a:t>
            </a:r>
            <a:r>
              <a:rPr lang="en-US" sz="1400" dirty="0" err="1"/>
              <a:t>pt.plot</a:t>
            </a:r>
            <a:r>
              <a:rPr lang="en-US" sz="1400" dirty="0"/>
              <a:t>(j, k, 'b+', </a:t>
            </a:r>
            <a:r>
              <a:rPr lang="en-US" sz="1400" dirty="0" err="1"/>
              <a:t>markersize</a:t>
            </a:r>
            <a:r>
              <a:rPr lang="en-US" sz="1400" dirty="0"/>
              <a:t> = 4</a:t>
            </a:r>
            <a:r>
              <a:rPr lang="en-US" sz="1400" dirty="0" smtClean="0"/>
              <a:t>)</a:t>
            </a:r>
          </a:p>
          <a:p>
            <a:r>
              <a:rPr lang="en-US" sz="1400" dirty="0" err="1" smtClean="0"/>
              <a:t>pt.savefig</a:t>
            </a:r>
            <a:r>
              <a:rPr lang="en-US" sz="1400" dirty="0"/>
              <a:t>('{}'.format(</a:t>
            </a:r>
            <a:r>
              <a:rPr lang="en-US" sz="1400" dirty="0" err="1"/>
              <a:t>nsteps</a:t>
            </a:r>
            <a:r>
              <a:rPr lang="en-US" sz="1400" dirty="0"/>
              <a:t>), format = 'jpg', dpi=250)</a:t>
            </a:r>
            <a:endParaRPr lang="en-GB" sz="1400" dirty="0"/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9842AA0A-8702-4554-877A-59C1E135E8EC}"/>
              </a:ext>
            </a:extLst>
          </p:cNvPr>
          <p:cNvSpPr txBox="1"/>
          <p:nvPr/>
        </p:nvSpPr>
        <p:spPr>
          <a:xfrm>
            <a:off x="613298" y="239174"/>
            <a:ext cx="18485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Code Used: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="" xmlns:a16="http://schemas.microsoft.com/office/drawing/2014/main" id="{90048652-118C-49EA-A7B4-35ACE1019039}"/>
              </a:ext>
            </a:extLst>
          </p:cNvPr>
          <p:cNvGrpSpPr/>
          <p:nvPr/>
        </p:nvGrpSpPr>
        <p:grpSpPr>
          <a:xfrm>
            <a:off x="90000" y="90000"/>
            <a:ext cx="8964000" cy="6642000"/>
            <a:chOff x="90000" y="90000"/>
            <a:chExt cx="8964000" cy="6642000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="" xmlns:a16="http://schemas.microsoft.com/office/drawing/2014/main" id="{9608CCBC-C9C2-4AC8-8470-0E80684EF3AD}"/>
                </a:ext>
              </a:extLst>
            </p:cNvPr>
            <p:cNvSpPr/>
            <p:nvPr/>
          </p:nvSpPr>
          <p:spPr>
            <a:xfrm>
              <a:off x="90000" y="90000"/>
              <a:ext cx="8964000" cy="6642000"/>
            </a:xfrm>
            <a:prstGeom prst="roundRect">
              <a:avLst>
                <a:gd name="adj" fmla="val 7724"/>
              </a:avLst>
            </a:prstGeom>
            <a:noFill/>
            <a:ln>
              <a:solidFill>
                <a:schemeClr val="accent6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="" xmlns:a16="http://schemas.microsoft.com/office/drawing/2014/main" id="{835D0BDB-59CC-4848-95AC-5A5AA9735AF2}"/>
                </a:ext>
              </a:extLst>
            </p:cNvPr>
            <p:cNvCxnSpPr>
              <a:cxnSpLocks/>
            </p:cNvCxnSpPr>
            <p:nvPr/>
          </p:nvCxnSpPr>
          <p:spPr>
            <a:xfrm>
              <a:off x="180000" y="828162"/>
              <a:ext cx="8784000" cy="0"/>
            </a:xfrm>
            <a:prstGeom prst="line">
              <a:avLst/>
            </a:prstGeom>
            <a:ln w="952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ectangle: Rounded Corners 19">
              <a:extLst>
                <a:ext uri="{FF2B5EF4-FFF2-40B4-BE49-F238E27FC236}">
                  <a16:creationId xmlns="" xmlns:a16="http://schemas.microsoft.com/office/drawing/2014/main" id="{1A363BA3-64FC-4770-B6FE-506DD4274B5A}"/>
                </a:ext>
              </a:extLst>
            </p:cNvPr>
            <p:cNvSpPr/>
            <p:nvPr/>
          </p:nvSpPr>
          <p:spPr>
            <a:xfrm>
              <a:off x="180000" y="180000"/>
              <a:ext cx="8784000" cy="6462000"/>
            </a:xfrm>
            <a:prstGeom prst="roundRect">
              <a:avLst>
                <a:gd name="adj" fmla="val 7724"/>
              </a:avLst>
            </a:prstGeom>
            <a:noFill/>
            <a:ln w="9525">
              <a:solidFill>
                <a:schemeClr val="accent6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3406428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CSecs.gif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62000" y="690880"/>
            <a:ext cx="7562850" cy="605028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="" xmlns:a16="http://schemas.microsoft.com/office/drawing/2014/main" id="{90048652-118C-49EA-A7B4-35ACE1019039}"/>
              </a:ext>
            </a:extLst>
          </p:cNvPr>
          <p:cNvGrpSpPr/>
          <p:nvPr/>
        </p:nvGrpSpPr>
        <p:grpSpPr>
          <a:xfrm>
            <a:off x="90000" y="90000"/>
            <a:ext cx="8964000" cy="6642000"/>
            <a:chOff x="90000" y="90000"/>
            <a:chExt cx="8964000" cy="6642000"/>
          </a:xfrm>
        </p:grpSpPr>
        <p:sp>
          <p:nvSpPr>
            <p:cNvPr id="6" name="Rectangle: Rounded Corners 17">
              <a:extLst>
                <a:ext uri="{FF2B5EF4-FFF2-40B4-BE49-F238E27FC236}">
                  <a16:creationId xmlns="" xmlns:a16="http://schemas.microsoft.com/office/drawing/2014/main" id="{9608CCBC-C9C2-4AC8-8470-0E80684EF3AD}"/>
                </a:ext>
              </a:extLst>
            </p:cNvPr>
            <p:cNvSpPr/>
            <p:nvPr/>
          </p:nvSpPr>
          <p:spPr>
            <a:xfrm>
              <a:off x="90000" y="90000"/>
              <a:ext cx="8964000" cy="6642000"/>
            </a:xfrm>
            <a:prstGeom prst="roundRect">
              <a:avLst>
                <a:gd name="adj" fmla="val 7724"/>
              </a:avLst>
            </a:prstGeom>
            <a:noFill/>
            <a:ln>
              <a:solidFill>
                <a:schemeClr val="accent6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="" xmlns:a16="http://schemas.microsoft.com/office/drawing/2014/main" id="{835D0BDB-59CC-4848-95AC-5A5AA9735AF2}"/>
                </a:ext>
              </a:extLst>
            </p:cNvPr>
            <p:cNvCxnSpPr>
              <a:cxnSpLocks/>
            </p:cNvCxnSpPr>
            <p:nvPr/>
          </p:nvCxnSpPr>
          <p:spPr>
            <a:xfrm>
              <a:off x="180000" y="828162"/>
              <a:ext cx="8784000" cy="0"/>
            </a:xfrm>
            <a:prstGeom prst="line">
              <a:avLst/>
            </a:prstGeom>
            <a:ln w="952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Rectangle: Rounded Corners 19">
              <a:extLst>
                <a:ext uri="{FF2B5EF4-FFF2-40B4-BE49-F238E27FC236}">
                  <a16:creationId xmlns="" xmlns:a16="http://schemas.microsoft.com/office/drawing/2014/main" id="{1A363BA3-64FC-4770-B6FE-506DD4274B5A}"/>
                </a:ext>
              </a:extLst>
            </p:cNvPr>
            <p:cNvSpPr/>
            <p:nvPr/>
          </p:nvSpPr>
          <p:spPr>
            <a:xfrm>
              <a:off x="180000" y="180000"/>
              <a:ext cx="8784000" cy="6462000"/>
            </a:xfrm>
            <a:prstGeom prst="roundRect">
              <a:avLst>
                <a:gd name="adj" fmla="val 7724"/>
              </a:avLst>
            </a:prstGeom>
            <a:noFill/>
            <a:ln w="9525">
              <a:solidFill>
                <a:schemeClr val="accent6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6668470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DC66334F-35C0-450D-9E16-DF9B104C03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3999" cy="68580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476F3DBA-93B1-4FF5-BDAA-CE839FE54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21D1B-6589-447F-A0B7-C7AC1C3B1233}" type="slidenum">
              <a:rPr lang="en-GB" smtClean="0"/>
              <a:t>4</a:t>
            </a:fld>
            <a:endParaRPr lang="en-GB" dirty="0"/>
          </a:p>
        </p:txBody>
      </p:sp>
      <p:grpSp>
        <p:nvGrpSpPr>
          <p:cNvPr id="7" name="Group 6">
            <a:extLst>
              <a:ext uri="{FF2B5EF4-FFF2-40B4-BE49-F238E27FC236}">
                <a16:creationId xmlns="" xmlns:a16="http://schemas.microsoft.com/office/drawing/2014/main" id="{826D0D87-E136-4F4F-A109-1B5C8C1D1F35}"/>
              </a:ext>
            </a:extLst>
          </p:cNvPr>
          <p:cNvGrpSpPr/>
          <p:nvPr/>
        </p:nvGrpSpPr>
        <p:grpSpPr>
          <a:xfrm>
            <a:off x="90000" y="90000"/>
            <a:ext cx="8964000" cy="6642000"/>
            <a:chOff x="90000" y="90000"/>
            <a:chExt cx="8964000" cy="6642000"/>
          </a:xfrm>
        </p:grpSpPr>
        <p:sp>
          <p:nvSpPr>
            <p:cNvPr id="8" name="Rectangle: Rounded Corners 7">
              <a:extLst>
                <a:ext uri="{FF2B5EF4-FFF2-40B4-BE49-F238E27FC236}">
                  <a16:creationId xmlns="" xmlns:a16="http://schemas.microsoft.com/office/drawing/2014/main" id="{F4513566-9C7B-410C-945B-A00FF7D03B85}"/>
                </a:ext>
              </a:extLst>
            </p:cNvPr>
            <p:cNvSpPr/>
            <p:nvPr/>
          </p:nvSpPr>
          <p:spPr>
            <a:xfrm>
              <a:off x="90000" y="90000"/>
              <a:ext cx="8964000" cy="6642000"/>
            </a:xfrm>
            <a:prstGeom prst="roundRect">
              <a:avLst>
                <a:gd name="adj" fmla="val 7724"/>
              </a:avLst>
            </a:prstGeom>
            <a:noFill/>
            <a:ln>
              <a:solidFill>
                <a:schemeClr val="accent6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="" xmlns:a16="http://schemas.microsoft.com/office/drawing/2014/main" id="{A8136FB7-B69E-4E73-8D46-E2FA88CABAAC}"/>
                </a:ext>
              </a:extLst>
            </p:cNvPr>
            <p:cNvCxnSpPr>
              <a:cxnSpLocks/>
            </p:cNvCxnSpPr>
            <p:nvPr/>
          </p:nvCxnSpPr>
          <p:spPr>
            <a:xfrm>
              <a:off x="180000" y="828162"/>
              <a:ext cx="8784000" cy="0"/>
            </a:xfrm>
            <a:prstGeom prst="line">
              <a:avLst/>
            </a:prstGeom>
            <a:ln w="952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: Rounded Corners 9">
              <a:extLst>
                <a:ext uri="{FF2B5EF4-FFF2-40B4-BE49-F238E27FC236}">
                  <a16:creationId xmlns="" xmlns:a16="http://schemas.microsoft.com/office/drawing/2014/main" id="{9A387AD4-2752-4AE0-AC0A-1596DEEC3AA4}"/>
                </a:ext>
              </a:extLst>
            </p:cNvPr>
            <p:cNvSpPr/>
            <p:nvPr/>
          </p:nvSpPr>
          <p:spPr>
            <a:xfrm>
              <a:off x="180000" y="180000"/>
              <a:ext cx="8784000" cy="6462000"/>
            </a:xfrm>
            <a:prstGeom prst="roundRect">
              <a:avLst>
                <a:gd name="adj" fmla="val 7724"/>
              </a:avLst>
            </a:prstGeom>
            <a:noFill/>
            <a:ln w="9525">
              <a:solidFill>
                <a:schemeClr val="accent6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0805E07D-8A46-45FA-8C8C-540D7CC84534}"/>
              </a:ext>
            </a:extLst>
          </p:cNvPr>
          <p:cNvSpPr txBox="1"/>
          <p:nvPr/>
        </p:nvSpPr>
        <p:spPr>
          <a:xfrm>
            <a:off x="682172" y="243967"/>
            <a:ext cx="8354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r = 2</a:t>
            </a:r>
          </a:p>
        </p:txBody>
      </p:sp>
    </p:spTree>
    <p:extLst>
      <p:ext uri="{BB962C8B-B14F-4D97-AF65-F5344CB8AC3E}">
        <p14:creationId xmlns:p14="http://schemas.microsoft.com/office/powerpoint/2010/main" val="25416679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DC66334F-35C0-450D-9E16-DF9B104C03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3999" cy="68580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476F3DBA-93B1-4FF5-BDAA-CE839FE54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21D1B-6589-447F-A0B7-C7AC1C3B1233}" type="slidenum">
              <a:rPr lang="en-GB" smtClean="0"/>
              <a:t>5</a:t>
            </a:fld>
            <a:endParaRPr lang="en-GB" dirty="0"/>
          </a:p>
        </p:txBody>
      </p:sp>
      <p:grpSp>
        <p:nvGrpSpPr>
          <p:cNvPr id="7" name="Group 6">
            <a:extLst>
              <a:ext uri="{FF2B5EF4-FFF2-40B4-BE49-F238E27FC236}">
                <a16:creationId xmlns="" xmlns:a16="http://schemas.microsoft.com/office/drawing/2014/main" id="{826D0D87-E136-4F4F-A109-1B5C8C1D1F35}"/>
              </a:ext>
            </a:extLst>
          </p:cNvPr>
          <p:cNvGrpSpPr/>
          <p:nvPr/>
        </p:nvGrpSpPr>
        <p:grpSpPr>
          <a:xfrm>
            <a:off x="90000" y="90000"/>
            <a:ext cx="8964000" cy="6642000"/>
            <a:chOff x="90000" y="90000"/>
            <a:chExt cx="8964000" cy="6642000"/>
          </a:xfrm>
        </p:grpSpPr>
        <p:sp>
          <p:nvSpPr>
            <p:cNvPr id="8" name="Rectangle: Rounded Corners 7">
              <a:extLst>
                <a:ext uri="{FF2B5EF4-FFF2-40B4-BE49-F238E27FC236}">
                  <a16:creationId xmlns="" xmlns:a16="http://schemas.microsoft.com/office/drawing/2014/main" id="{F4513566-9C7B-410C-945B-A00FF7D03B85}"/>
                </a:ext>
              </a:extLst>
            </p:cNvPr>
            <p:cNvSpPr/>
            <p:nvPr/>
          </p:nvSpPr>
          <p:spPr>
            <a:xfrm>
              <a:off x="90000" y="90000"/>
              <a:ext cx="8964000" cy="6642000"/>
            </a:xfrm>
            <a:prstGeom prst="roundRect">
              <a:avLst>
                <a:gd name="adj" fmla="val 7724"/>
              </a:avLst>
            </a:prstGeom>
            <a:noFill/>
            <a:ln>
              <a:solidFill>
                <a:schemeClr val="accent6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="" xmlns:a16="http://schemas.microsoft.com/office/drawing/2014/main" id="{A8136FB7-B69E-4E73-8D46-E2FA88CABAAC}"/>
                </a:ext>
              </a:extLst>
            </p:cNvPr>
            <p:cNvCxnSpPr>
              <a:cxnSpLocks/>
            </p:cNvCxnSpPr>
            <p:nvPr/>
          </p:nvCxnSpPr>
          <p:spPr>
            <a:xfrm>
              <a:off x="180000" y="828162"/>
              <a:ext cx="8784000" cy="0"/>
            </a:xfrm>
            <a:prstGeom prst="line">
              <a:avLst/>
            </a:prstGeom>
            <a:ln w="952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: Rounded Corners 9">
              <a:extLst>
                <a:ext uri="{FF2B5EF4-FFF2-40B4-BE49-F238E27FC236}">
                  <a16:creationId xmlns="" xmlns:a16="http://schemas.microsoft.com/office/drawing/2014/main" id="{9A387AD4-2752-4AE0-AC0A-1596DEEC3AA4}"/>
                </a:ext>
              </a:extLst>
            </p:cNvPr>
            <p:cNvSpPr/>
            <p:nvPr/>
          </p:nvSpPr>
          <p:spPr>
            <a:xfrm>
              <a:off x="180000" y="180000"/>
              <a:ext cx="8784000" cy="6462000"/>
            </a:xfrm>
            <a:prstGeom prst="roundRect">
              <a:avLst>
                <a:gd name="adj" fmla="val 7724"/>
              </a:avLst>
            </a:prstGeom>
            <a:noFill/>
            <a:ln w="9525">
              <a:solidFill>
                <a:schemeClr val="accent6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0805E07D-8A46-45FA-8C8C-540D7CC84534}"/>
              </a:ext>
            </a:extLst>
          </p:cNvPr>
          <p:cNvSpPr txBox="1"/>
          <p:nvPr/>
        </p:nvSpPr>
        <p:spPr>
          <a:xfrm>
            <a:off x="682172" y="243967"/>
            <a:ext cx="8354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r = 3</a:t>
            </a:r>
          </a:p>
        </p:txBody>
      </p:sp>
    </p:spTree>
    <p:extLst>
      <p:ext uri="{BB962C8B-B14F-4D97-AF65-F5344CB8AC3E}">
        <p14:creationId xmlns:p14="http://schemas.microsoft.com/office/powerpoint/2010/main" val="37915818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DC66334F-35C0-450D-9E16-DF9B104C03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3999" cy="68580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476F3DBA-93B1-4FF5-BDAA-CE839FE54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21D1B-6589-447F-A0B7-C7AC1C3B1233}" type="slidenum">
              <a:rPr lang="en-GB" smtClean="0"/>
              <a:t>6</a:t>
            </a:fld>
            <a:endParaRPr lang="en-GB" dirty="0"/>
          </a:p>
        </p:txBody>
      </p:sp>
      <p:grpSp>
        <p:nvGrpSpPr>
          <p:cNvPr id="7" name="Group 6">
            <a:extLst>
              <a:ext uri="{FF2B5EF4-FFF2-40B4-BE49-F238E27FC236}">
                <a16:creationId xmlns="" xmlns:a16="http://schemas.microsoft.com/office/drawing/2014/main" id="{826D0D87-E136-4F4F-A109-1B5C8C1D1F35}"/>
              </a:ext>
            </a:extLst>
          </p:cNvPr>
          <p:cNvGrpSpPr/>
          <p:nvPr/>
        </p:nvGrpSpPr>
        <p:grpSpPr>
          <a:xfrm>
            <a:off x="90000" y="90000"/>
            <a:ext cx="8964000" cy="6642000"/>
            <a:chOff x="90000" y="90000"/>
            <a:chExt cx="8964000" cy="6642000"/>
          </a:xfrm>
        </p:grpSpPr>
        <p:sp>
          <p:nvSpPr>
            <p:cNvPr id="8" name="Rectangle: Rounded Corners 7">
              <a:extLst>
                <a:ext uri="{FF2B5EF4-FFF2-40B4-BE49-F238E27FC236}">
                  <a16:creationId xmlns="" xmlns:a16="http://schemas.microsoft.com/office/drawing/2014/main" id="{F4513566-9C7B-410C-945B-A00FF7D03B85}"/>
                </a:ext>
              </a:extLst>
            </p:cNvPr>
            <p:cNvSpPr/>
            <p:nvPr/>
          </p:nvSpPr>
          <p:spPr>
            <a:xfrm>
              <a:off x="90000" y="90000"/>
              <a:ext cx="8964000" cy="6642000"/>
            </a:xfrm>
            <a:prstGeom prst="roundRect">
              <a:avLst>
                <a:gd name="adj" fmla="val 7724"/>
              </a:avLst>
            </a:prstGeom>
            <a:noFill/>
            <a:ln>
              <a:solidFill>
                <a:schemeClr val="accent6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="" xmlns:a16="http://schemas.microsoft.com/office/drawing/2014/main" id="{A8136FB7-B69E-4E73-8D46-E2FA88CABAAC}"/>
                </a:ext>
              </a:extLst>
            </p:cNvPr>
            <p:cNvCxnSpPr>
              <a:cxnSpLocks/>
            </p:cNvCxnSpPr>
            <p:nvPr/>
          </p:nvCxnSpPr>
          <p:spPr>
            <a:xfrm>
              <a:off x="180000" y="828162"/>
              <a:ext cx="8784000" cy="0"/>
            </a:xfrm>
            <a:prstGeom prst="line">
              <a:avLst/>
            </a:prstGeom>
            <a:ln w="952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: Rounded Corners 9">
              <a:extLst>
                <a:ext uri="{FF2B5EF4-FFF2-40B4-BE49-F238E27FC236}">
                  <a16:creationId xmlns="" xmlns:a16="http://schemas.microsoft.com/office/drawing/2014/main" id="{9A387AD4-2752-4AE0-AC0A-1596DEEC3AA4}"/>
                </a:ext>
              </a:extLst>
            </p:cNvPr>
            <p:cNvSpPr/>
            <p:nvPr/>
          </p:nvSpPr>
          <p:spPr>
            <a:xfrm>
              <a:off x="180000" y="180000"/>
              <a:ext cx="8784000" cy="6462000"/>
            </a:xfrm>
            <a:prstGeom prst="roundRect">
              <a:avLst>
                <a:gd name="adj" fmla="val 7724"/>
              </a:avLst>
            </a:prstGeom>
            <a:noFill/>
            <a:ln w="9525">
              <a:solidFill>
                <a:schemeClr val="accent6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0805E07D-8A46-45FA-8C8C-540D7CC84534}"/>
              </a:ext>
            </a:extLst>
          </p:cNvPr>
          <p:cNvSpPr txBox="1"/>
          <p:nvPr/>
        </p:nvSpPr>
        <p:spPr>
          <a:xfrm>
            <a:off x="682172" y="243967"/>
            <a:ext cx="8354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r = 5</a:t>
            </a:r>
          </a:p>
        </p:txBody>
      </p:sp>
    </p:spTree>
    <p:extLst>
      <p:ext uri="{BB962C8B-B14F-4D97-AF65-F5344CB8AC3E}">
        <p14:creationId xmlns:p14="http://schemas.microsoft.com/office/powerpoint/2010/main" val="15413834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DC66334F-35C0-450D-9E16-DF9B104C03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3999" cy="6857999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476F3DBA-93B1-4FF5-BDAA-CE839FE54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21D1B-6589-447F-A0B7-C7AC1C3B1233}" type="slidenum">
              <a:rPr lang="en-GB" smtClean="0"/>
              <a:t>7</a:t>
            </a:fld>
            <a:endParaRPr lang="en-GB" dirty="0"/>
          </a:p>
        </p:txBody>
      </p:sp>
      <p:grpSp>
        <p:nvGrpSpPr>
          <p:cNvPr id="7" name="Group 6">
            <a:extLst>
              <a:ext uri="{FF2B5EF4-FFF2-40B4-BE49-F238E27FC236}">
                <a16:creationId xmlns="" xmlns:a16="http://schemas.microsoft.com/office/drawing/2014/main" id="{826D0D87-E136-4F4F-A109-1B5C8C1D1F35}"/>
              </a:ext>
            </a:extLst>
          </p:cNvPr>
          <p:cNvGrpSpPr/>
          <p:nvPr/>
        </p:nvGrpSpPr>
        <p:grpSpPr>
          <a:xfrm>
            <a:off x="90000" y="90000"/>
            <a:ext cx="8964000" cy="6642000"/>
            <a:chOff x="90000" y="90000"/>
            <a:chExt cx="8964000" cy="6642000"/>
          </a:xfrm>
        </p:grpSpPr>
        <p:sp>
          <p:nvSpPr>
            <p:cNvPr id="8" name="Rectangle: Rounded Corners 7">
              <a:extLst>
                <a:ext uri="{FF2B5EF4-FFF2-40B4-BE49-F238E27FC236}">
                  <a16:creationId xmlns="" xmlns:a16="http://schemas.microsoft.com/office/drawing/2014/main" id="{F4513566-9C7B-410C-945B-A00FF7D03B85}"/>
                </a:ext>
              </a:extLst>
            </p:cNvPr>
            <p:cNvSpPr/>
            <p:nvPr/>
          </p:nvSpPr>
          <p:spPr>
            <a:xfrm>
              <a:off x="90000" y="90000"/>
              <a:ext cx="8964000" cy="6642000"/>
            </a:xfrm>
            <a:prstGeom prst="roundRect">
              <a:avLst>
                <a:gd name="adj" fmla="val 7724"/>
              </a:avLst>
            </a:prstGeom>
            <a:noFill/>
            <a:ln>
              <a:solidFill>
                <a:schemeClr val="accent6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="" xmlns:a16="http://schemas.microsoft.com/office/drawing/2014/main" id="{A8136FB7-B69E-4E73-8D46-E2FA88CABAAC}"/>
                </a:ext>
              </a:extLst>
            </p:cNvPr>
            <p:cNvCxnSpPr>
              <a:cxnSpLocks/>
            </p:cNvCxnSpPr>
            <p:nvPr/>
          </p:nvCxnSpPr>
          <p:spPr>
            <a:xfrm>
              <a:off x="180000" y="828162"/>
              <a:ext cx="8784000" cy="0"/>
            </a:xfrm>
            <a:prstGeom prst="line">
              <a:avLst/>
            </a:prstGeom>
            <a:ln w="952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: Rounded Corners 9">
              <a:extLst>
                <a:ext uri="{FF2B5EF4-FFF2-40B4-BE49-F238E27FC236}">
                  <a16:creationId xmlns="" xmlns:a16="http://schemas.microsoft.com/office/drawing/2014/main" id="{9A387AD4-2752-4AE0-AC0A-1596DEEC3AA4}"/>
                </a:ext>
              </a:extLst>
            </p:cNvPr>
            <p:cNvSpPr/>
            <p:nvPr/>
          </p:nvSpPr>
          <p:spPr>
            <a:xfrm>
              <a:off x="180000" y="180000"/>
              <a:ext cx="8784000" cy="6462000"/>
            </a:xfrm>
            <a:prstGeom prst="roundRect">
              <a:avLst>
                <a:gd name="adj" fmla="val 7724"/>
              </a:avLst>
            </a:prstGeom>
            <a:noFill/>
            <a:ln w="9525">
              <a:solidFill>
                <a:schemeClr val="accent6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0805E07D-8A46-45FA-8C8C-540D7CC84534}"/>
              </a:ext>
            </a:extLst>
          </p:cNvPr>
          <p:cNvSpPr txBox="1"/>
          <p:nvPr/>
        </p:nvSpPr>
        <p:spPr>
          <a:xfrm>
            <a:off x="682172" y="243967"/>
            <a:ext cx="10182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r = 10</a:t>
            </a:r>
          </a:p>
        </p:txBody>
      </p:sp>
    </p:spTree>
    <p:extLst>
      <p:ext uri="{BB962C8B-B14F-4D97-AF65-F5344CB8AC3E}">
        <p14:creationId xmlns:p14="http://schemas.microsoft.com/office/powerpoint/2010/main" val="8079502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DC66334F-35C0-450D-9E16-DF9B104C03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3999" cy="6857999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476F3DBA-93B1-4FF5-BDAA-CE839FE54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21D1B-6589-447F-A0B7-C7AC1C3B1233}" type="slidenum">
              <a:rPr lang="en-GB" smtClean="0"/>
              <a:t>8</a:t>
            </a:fld>
            <a:endParaRPr lang="en-GB" dirty="0"/>
          </a:p>
        </p:txBody>
      </p:sp>
      <p:grpSp>
        <p:nvGrpSpPr>
          <p:cNvPr id="7" name="Group 6">
            <a:extLst>
              <a:ext uri="{FF2B5EF4-FFF2-40B4-BE49-F238E27FC236}">
                <a16:creationId xmlns="" xmlns:a16="http://schemas.microsoft.com/office/drawing/2014/main" id="{826D0D87-E136-4F4F-A109-1B5C8C1D1F35}"/>
              </a:ext>
            </a:extLst>
          </p:cNvPr>
          <p:cNvGrpSpPr/>
          <p:nvPr/>
        </p:nvGrpSpPr>
        <p:grpSpPr>
          <a:xfrm>
            <a:off x="90000" y="90000"/>
            <a:ext cx="8964000" cy="6642000"/>
            <a:chOff x="90000" y="90000"/>
            <a:chExt cx="8964000" cy="6642000"/>
          </a:xfrm>
        </p:grpSpPr>
        <p:sp>
          <p:nvSpPr>
            <p:cNvPr id="8" name="Rectangle: Rounded Corners 7">
              <a:extLst>
                <a:ext uri="{FF2B5EF4-FFF2-40B4-BE49-F238E27FC236}">
                  <a16:creationId xmlns="" xmlns:a16="http://schemas.microsoft.com/office/drawing/2014/main" id="{F4513566-9C7B-410C-945B-A00FF7D03B85}"/>
                </a:ext>
              </a:extLst>
            </p:cNvPr>
            <p:cNvSpPr/>
            <p:nvPr/>
          </p:nvSpPr>
          <p:spPr>
            <a:xfrm>
              <a:off x="90000" y="90000"/>
              <a:ext cx="8964000" cy="6642000"/>
            </a:xfrm>
            <a:prstGeom prst="roundRect">
              <a:avLst>
                <a:gd name="adj" fmla="val 7724"/>
              </a:avLst>
            </a:prstGeom>
            <a:noFill/>
            <a:ln>
              <a:solidFill>
                <a:schemeClr val="accent6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="" xmlns:a16="http://schemas.microsoft.com/office/drawing/2014/main" id="{A8136FB7-B69E-4E73-8D46-E2FA88CABAAC}"/>
                </a:ext>
              </a:extLst>
            </p:cNvPr>
            <p:cNvCxnSpPr>
              <a:cxnSpLocks/>
            </p:cNvCxnSpPr>
            <p:nvPr/>
          </p:nvCxnSpPr>
          <p:spPr>
            <a:xfrm>
              <a:off x="180000" y="828162"/>
              <a:ext cx="8784000" cy="0"/>
            </a:xfrm>
            <a:prstGeom prst="line">
              <a:avLst/>
            </a:prstGeom>
            <a:ln w="952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: Rounded Corners 9">
              <a:extLst>
                <a:ext uri="{FF2B5EF4-FFF2-40B4-BE49-F238E27FC236}">
                  <a16:creationId xmlns="" xmlns:a16="http://schemas.microsoft.com/office/drawing/2014/main" id="{9A387AD4-2752-4AE0-AC0A-1596DEEC3AA4}"/>
                </a:ext>
              </a:extLst>
            </p:cNvPr>
            <p:cNvSpPr/>
            <p:nvPr/>
          </p:nvSpPr>
          <p:spPr>
            <a:xfrm>
              <a:off x="180000" y="180000"/>
              <a:ext cx="8784000" cy="6462000"/>
            </a:xfrm>
            <a:prstGeom prst="roundRect">
              <a:avLst>
                <a:gd name="adj" fmla="val 7724"/>
              </a:avLst>
            </a:prstGeom>
            <a:noFill/>
            <a:ln w="9525">
              <a:solidFill>
                <a:schemeClr val="accent6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0805E07D-8A46-45FA-8C8C-540D7CC84534}"/>
              </a:ext>
            </a:extLst>
          </p:cNvPr>
          <p:cNvSpPr txBox="1"/>
          <p:nvPr/>
        </p:nvSpPr>
        <p:spPr>
          <a:xfrm>
            <a:off x="682172" y="243967"/>
            <a:ext cx="10182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r = 12</a:t>
            </a:r>
          </a:p>
        </p:txBody>
      </p:sp>
    </p:spTree>
    <p:extLst>
      <p:ext uri="{BB962C8B-B14F-4D97-AF65-F5344CB8AC3E}">
        <p14:creationId xmlns:p14="http://schemas.microsoft.com/office/powerpoint/2010/main" val="42741966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DC66334F-35C0-450D-9E16-DF9B104C03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3999" cy="6857999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476F3DBA-93B1-4FF5-BDAA-CE839FE54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21D1B-6589-447F-A0B7-C7AC1C3B1233}" type="slidenum">
              <a:rPr lang="en-GB" smtClean="0"/>
              <a:t>9</a:t>
            </a:fld>
            <a:endParaRPr lang="en-GB" dirty="0"/>
          </a:p>
        </p:txBody>
      </p:sp>
      <p:grpSp>
        <p:nvGrpSpPr>
          <p:cNvPr id="7" name="Group 6">
            <a:extLst>
              <a:ext uri="{FF2B5EF4-FFF2-40B4-BE49-F238E27FC236}">
                <a16:creationId xmlns="" xmlns:a16="http://schemas.microsoft.com/office/drawing/2014/main" id="{826D0D87-E136-4F4F-A109-1B5C8C1D1F35}"/>
              </a:ext>
            </a:extLst>
          </p:cNvPr>
          <p:cNvGrpSpPr/>
          <p:nvPr/>
        </p:nvGrpSpPr>
        <p:grpSpPr>
          <a:xfrm>
            <a:off x="90000" y="90000"/>
            <a:ext cx="8964000" cy="6642000"/>
            <a:chOff x="90000" y="90000"/>
            <a:chExt cx="8964000" cy="6642000"/>
          </a:xfrm>
        </p:grpSpPr>
        <p:sp>
          <p:nvSpPr>
            <p:cNvPr id="8" name="Rectangle: Rounded Corners 7">
              <a:extLst>
                <a:ext uri="{FF2B5EF4-FFF2-40B4-BE49-F238E27FC236}">
                  <a16:creationId xmlns="" xmlns:a16="http://schemas.microsoft.com/office/drawing/2014/main" id="{F4513566-9C7B-410C-945B-A00FF7D03B85}"/>
                </a:ext>
              </a:extLst>
            </p:cNvPr>
            <p:cNvSpPr/>
            <p:nvPr/>
          </p:nvSpPr>
          <p:spPr>
            <a:xfrm>
              <a:off x="90000" y="90000"/>
              <a:ext cx="8964000" cy="6642000"/>
            </a:xfrm>
            <a:prstGeom prst="roundRect">
              <a:avLst>
                <a:gd name="adj" fmla="val 7724"/>
              </a:avLst>
            </a:prstGeom>
            <a:noFill/>
            <a:ln>
              <a:solidFill>
                <a:schemeClr val="accent6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="" xmlns:a16="http://schemas.microsoft.com/office/drawing/2014/main" id="{A8136FB7-B69E-4E73-8D46-E2FA88CABAAC}"/>
                </a:ext>
              </a:extLst>
            </p:cNvPr>
            <p:cNvCxnSpPr>
              <a:cxnSpLocks/>
            </p:cNvCxnSpPr>
            <p:nvPr/>
          </p:nvCxnSpPr>
          <p:spPr>
            <a:xfrm>
              <a:off x="180000" y="828162"/>
              <a:ext cx="8784000" cy="0"/>
            </a:xfrm>
            <a:prstGeom prst="line">
              <a:avLst/>
            </a:prstGeom>
            <a:ln w="952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: Rounded Corners 9">
              <a:extLst>
                <a:ext uri="{FF2B5EF4-FFF2-40B4-BE49-F238E27FC236}">
                  <a16:creationId xmlns="" xmlns:a16="http://schemas.microsoft.com/office/drawing/2014/main" id="{9A387AD4-2752-4AE0-AC0A-1596DEEC3AA4}"/>
                </a:ext>
              </a:extLst>
            </p:cNvPr>
            <p:cNvSpPr/>
            <p:nvPr/>
          </p:nvSpPr>
          <p:spPr>
            <a:xfrm>
              <a:off x="180000" y="180000"/>
              <a:ext cx="8784000" cy="6462000"/>
            </a:xfrm>
            <a:prstGeom prst="roundRect">
              <a:avLst>
                <a:gd name="adj" fmla="val 7724"/>
              </a:avLst>
            </a:prstGeom>
            <a:noFill/>
            <a:ln w="9525">
              <a:solidFill>
                <a:schemeClr val="accent6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0805E07D-8A46-45FA-8C8C-540D7CC84534}"/>
              </a:ext>
            </a:extLst>
          </p:cNvPr>
          <p:cNvSpPr txBox="1"/>
          <p:nvPr/>
        </p:nvSpPr>
        <p:spPr>
          <a:xfrm>
            <a:off x="682172" y="243967"/>
            <a:ext cx="10182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r = 15</a:t>
            </a:r>
          </a:p>
        </p:txBody>
      </p:sp>
    </p:spTree>
    <p:extLst>
      <p:ext uri="{BB962C8B-B14F-4D97-AF65-F5344CB8AC3E}">
        <p14:creationId xmlns:p14="http://schemas.microsoft.com/office/powerpoint/2010/main" val="5124621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232</TotalTime>
  <Words>884</Words>
  <Application>Microsoft Macintosh PowerPoint</Application>
  <PresentationFormat>On-screen Show (4:3)</PresentationFormat>
  <Paragraphs>160</Paragraphs>
  <Slides>33</Slides>
  <Notes>0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4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Phin Field</cp:lastModifiedBy>
  <cp:revision>17</cp:revision>
  <dcterms:created xsi:type="dcterms:W3CDTF">2017-11-28T22:32:39Z</dcterms:created>
  <dcterms:modified xsi:type="dcterms:W3CDTF">2017-12-06T23:56:07Z</dcterms:modified>
</cp:coreProperties>
</file>